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8" r:id="rId9"/>
    <p:sldId id="262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71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793" autoAdjust="0"/>
  </p:normalViewPr>
  <p:slideViewPr>
    <p:cSldViewPr snapToGrid="0">
      <p:cViewPr varScale="1">
        <p:scale>
          <a:sx n="81" d="100"/>
          <a:sy n="81" d="100"/>
        </p:scale>
        <p:origin x="1352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82D19C-C604-4AE5-B583-5AF94B317959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368E0-3CE9-4A2B-BE40-30C7B02FC5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139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此处标注页面名和对应目录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本页注意：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en-US" altLang="zh-CN" dirty="0"/>
              <a:t>App.jsx</a:t>
            </a:r>
            <a:r>
              <a:rPr lang="zh-CN" altLang="en-US" dirty="0"/>
              <a:t>为全局框架，所有</a:t>
            </a:r>
            <a:r>
              <a:rPr lang="en-US" altLang="zh-CN" dirty="0"/>
              <a:t>Presenter</a:t>
            </a:r>
            <a:r>
              <a:rPr lang="zh-CN" altLang="en-US" dirty="0"/>
              <a:t>都挂载于该文件内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en-US" altLang="zh-CN" dirty="0"/>
              <a:t>TopBar</a:t>
            </a:r>
            <a:r>
              <a:rPr lang="zh-CN" altLang="en-US" dirty="0"/>
              <a:t> 和 </a:t>
            </a:r>
            <a:r>
              <a:rPr lang="en-US" altLang="zh-CN" dirty="0"/>
              <a:t>SideBar </a:t>
            </a:r>
            <a:r>
              <a:rPr lang="zh-CN" altLang="en-US" dirty="0"/>
              <a:t>所有页面都存在，因此也挂载于 </a:t>
            </a:r>
            <a:r>
              <a:rPr lang="en-US" altLang="zh-CN" dirty="0"/>
              <a:t>App.jsx</a:t>
            </a:r>
            <a:r>
              <a:rPr lang="zh-CN" altLang="en-US" dirty="0"/>
              <a:t>内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页面主体为 </a:t>
            </a:r>
            <a:r>
              <a:rPr lang="en-US" altLang="zh-CN" dirty="0"/>
              <a:t>XXXPresenter</a:t>
            </a:r>
            <a:r>
              <a:rPr lang="zh-CN" altLang="en-US" dirty="0"/>
              <a:t>，需根据路由决定显示什么内容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后续</a:t>
            </a:r>
            <a:r>
              <a:rPr lang="en-US" altLang="zh-CN" dirty="0"/>
              <a:t> PPT </a:t>
            </a:r>
            <a:r>
              <a:rPr lang="zh-CN" altLang="en-US" dirty="0"/>
              <a:t>仅显示写出 </a:t>
            </a:r>
            <a:r>
              <a:rPr lang="en-US" altLang="zh-CN" dirty="0"/>
              <a:t>XXXPresenter </a:t>
            </a:r>
            <a:r>
              <a:rPr lang="zh-CN" altLang="en-US" dirty="0"/>
              <a:t>的结构，</a:t>
            </a:r>
            <a:r>
              <a:rPr lang="en-US" altLang="zh-CN" dirty="0"/>
              <a:t>TopBar &amp; SideBar &amp; App.jsx </a:t>
            </a:r>
            <a:r>
              <a:rPr lang="zh-CN" altLang="en-US" dirty="0"/>
              <a:t>省略不提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7455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页面名：</a:t>
            </a:r>
            <a:r>
              <a:rPr lang="en-US" altLang="zh-CN" dirty="0"/>
              <a:t>Login</a:t>
            </a:r>
          </a:p>
          <a:p>
            <a:r>
              <a:rPr lang="en-US" altLang="zh-CN" dirty="0"/>
              <a:t>view </a:t>
            </a:r>
            <a:r>
              <a:rPr lang="zh-CN" altLang="en-US" dirty="0"/>
              <a:t>目录：</a:t>
            </a:r>
            <a:r>
              <a:rPr lang="en-US" altLang="zh-CN" dirty="0"/>
              <a:t>src/views/LoginRegister</a:t>
            </a:r>
          </a:p>
          <a:p>
            <a:r>
              <a:rPr lang="en-US" altLang="zh-CN" dirty="0"/>
              <a:t>model </a:t>
            </a:r>
            <a:r>
              <a:rPr lang="zh-CN" altLang="en-US" dirty="0"/>
              <a:t>目录：</a:t>
            </a:r>
            <a:r>
              <a:rPr lang="en-US" altLang="zh-CN" dirty="0"/>
              <a:t>src/models/authentication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382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页面名：</a:t>
            </a:r>
            <a:r>
              <a:rPr lang="en-US" altLang="zh-CN" dirty="0"/>
              <a:t>Register</a:t>
            </a:r>
          </a:p>
          <a:p>
            <a:r>
              <a:rPr lang="en-US" altLang="zh-CN" dirty="0"/>
              <a:t>view </a:t>
            </a:r>
            <a:r>
              <a:rPr lang="zh-CN" altLang="en-US" dirty="0"/>
              <a:t>目录：</a:t>
            </a:r>
            <a:r>
              <a:rPr lang="en-US" altLang="zh-CN" dirty="0"/>
              <a:t>src/views/LoginRegister</a:t>
            </a:r>
          </a:p>
          <a:p>
            <a:r>
              <a:rPr lang="en-US" altLang="zh-CN" dirty="0"/>
              <a:t>model </a:t>
            </a:r>
            <a:r>
              <a:rPr lang="zh-CN" altLang="en-US" dirty="0"/>
              <a:t>目录：</a:t>
            </a:r>
            <a:r>
              <a:rPr lang="en-US" altLang="zh-CN" dirty="0"/>
              <a:t>src/models/authentication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8600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页面名：</a:t>
            </a:r>
            <a:r>
              <a:rPr lang="en-US" altLang="zh-CN" dirty="0"/>
              <a:t>About us</a:t>
            </a:r>
          </a:p>
          <a:p>
            <a:r>
              <a:rPr lang="en-US" altLang="zh-CN" dirty="0"/>
              <a:t>view </a:t>
            </a:r>
            <a:r>
              <a:rPr lang="zh-CN" altLang="en-US" dirty="0"/>
              <a:t>目录：</a:t>
            </a:r>
            <a:r>
              <a:rPr lang="en-US" altLang="zh-CN" dirty="0"/>
              <a:t>src/views/About</a:t>
            </a:r>
          </a:p>
          <a:p>
            <a:r>
              <a:rPr lang="en-US" altLang="zh-CN" dirty="0"/>
              <a:t>model </a:t>
            </a:r>
            <a:r>
              <a:rPr lang="zh-CN" altLang="en-US" dirty="0"/>
              <a:t>目录：</a:t>
            </a:r>
            <a:r>
              <a:rPr lang="en-US" altLang="zh-CN" dirty="0"/>
              <a:t>src/models/developer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481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页面名：</a:t>
            </a:r>
            <a:r>
              <a:rPr lang="en-US" altLang="zh-CN" dirty="0"/>
              <a:t>Current Season – List</a:t>
            </a:r>
          </a:p>
          <a:p>
            <a:r>
              <a:rPr lang="en-US" altLang="zh-CN" dirty="0"/>
              <a:t>view </a:t>
            </a:r>
            <a:r>
              <a:rPr lang="zh-CN" altLang="en-US" dirty="0"/>
              <a:t>目录：</a:t>
            </a:r>
            <a:r>
              <a:rPr lang="en-US" altLang="zh-CN" dirty="0"/>
              <a:t>src/views/Current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model </a:t>
            </a:r>
            <a:r>
              <a:rPr lang="zh-CN" altLang="en-US" dirty="0"/>
              <a:t>目录：</a:t>
            </a:r>
            <a:r>
              <a:rPr lang="en-US" altLang="zh-CN" dirty="0"/>
              <a:t>src/models/current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659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页面名：</a:t>
            </a:r>
            <a:r>
              <a:rPr lang="en-US" altLang="zh-CN" dirty="0"/>
              <a:t>Current Season - Timeline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view </a:t>
            </a:r>
            <a:r>
              <a:rPr lang="zh-CN" altLang="en-US" dirty="0"/>
              <a:t>目录：</a:t>
            </a:r>
            <a:r>
              <a:rPr lang="en-US" altLang="zh-CN" dirty="0"/>
              <a:t>src/views/Current</a:t>
            </a:r>
            <a:r>
              <a:rPr lang="zh-CN" altLang="en-US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model </a:t>
            </a:r>
            <a:r>
              <a:rPr lang="zh-CN" altLang="en-US" dirty="0"/>
              <a:t>目录：</a:t>
            </a:r>
            <a:r>
              <a:rPr lang="en-US" altLang="zh-CN" dirty="0"/>
              <a:t>src/models/current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029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页面名：</a:t>
            </a:r>
            <a:r>
              <a:rPr lang="en-US" altLang="zh-CN" dirty="0"/>
              <a:t>Home</a:t>
            </a:r>
          </a:p>
          <a:p>
            <a:r>
              <a:rPr lang="en-US" altLang="zh-CN" dirty="0"/>
              <a:t>view </a:t>
            </a:r>
            <a:r>
              <a:rPr lang="zh-CN" altLang="en-US" dirty="0"/>
              <a:t>目录：</a:t>
            </a:r>
            <a:r>
              <a:rPr lang="en-US" altLang="zh-CN" dirty="0"/>
              <a:t>src/views/Home</a:t>
            </a:r>
          </a:p>
          <a:p>
            <a:r>
              <a:rPr lang="en-US" altLang="zh-CN" dirty="0"/>
              <a:t>model </a:t>
            </a:r>
            <a:r>
              <a:rPr lang="zh-CN" altLang="en-US" dirty="0"/>
              <a:t>目录：</a:t>
            </a:r>
            <a:r>
              <a:rPr lang="en-US" altLang="zh-CN" dirty="0"/>
              <a:t>src/models/home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44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页面名：</a:t>
            </a:r>
            <a:r>
              <a:rPr lang="en-US" altLang="zh-CN" dirty="0"/>
              <a:t>Search</a:t>
            </a:r>
          </a:p>
          <a:p>
            <a:r>
              <a:rPr lang="en-US" altLang="zh-CN" dirty="0"/>
              <a:t>view </a:t>
            </a:r>
            <a:r>
              <a:rPr lang="zh-CN" altLang="en-US" dirty="0"/>
              <a:t>目录：</a:t>
            </a:r>
            <a:r>
              <a:rPr lang="en-US" altLang="zh-CN" dirty="0"/>
              <a:t>src/views/Search</a:t>
            </a:r>
          </a:p>
          <a:p>
            <a:r>
              <a:rPr lang="en-US" altLang="zh-CN" dirty="0"/>
              <a:t>model </a:t>
            </a:r>
            <a:r>
              <a:rPr lang="zh-CN" altLang="en-US" dirty="0"/>
              <a:t>目录：</a:t>
            </a:r>
            <a:r>
              <a:rPr lang="en-US" altLang="zh-CN" dirty="0"/>
              <a:t>src/models/search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960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页面名：</a:t>
            </a:r>
            <a:r>
              <a:rPr lang="en-US" altLang="zh-CN" dirty="0"/>
              <a:t>Rank</a:t>
            </a:r>
          </a:p>
          <a:p>
            <a:r>
              <a:rPr lang="en-US" altLang="zh-CN" dirty="0"/>
              <a:t>view </a:t>
            </a:r>
            <a:r>
              <a:rPr lang="zh-CN" altLang="en-US" dirty="0"/>
              <a:t>目录：</a:t>
            </a:r>
            <a:r>
              <a:rPr lang="en-US" altLang="zh-CN" dirty="0"/>
              <a:t>src/views/Rank</a:t>
            </a:r>
          </a:p>
          <a:p>
            <a:r>
              <a:rPr lang="en-US" altLang="zh-CN" dirty="0"/>
              <a:t>model </a:t>
            </a:r>
            <a:r>
              <a:rPr lang="zh-CN" altLang="en-US" dirty="0"/>
              <a:t>目录：</a:t>
            </a:r>
            <a:r>
              <a:rPr lang="en-US" altLang="zh-CN" dirty="0"/>
              <a:t>src/models/rank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844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页面名：</a:t>
            </a:r>
            <a:r>
              <a:rPr lang="en-US" altLang="zh-CN" dirty="0"/>
              <a:t>Me – Favorites</a:t>
            </a:r>
          </a:p>
          <a:p>
            <a:r>
              <a:rPr lang="en-US" altLang="zh-CN" dirty="0"/>
              <a:t>view </a:t>
            </a:r>
            <a:r>
              <a:rPr lang="zh-CN" altLang="en-US" dirty="0"/>
              <a:t>目录：</a:t>
            </a:r>
            <a:r>
              <a:rPr lang="en-US" altLang="zh-CN" dirty="0"/>
              <a:t>src/views/Me</a:t>
            </a:r>
          </a:p>
          <a:p>
            <a:r>
              <a:rPr lang="en-US" altLang="zh-CN" dirty="0"/>
              <a:t>model</a:t>
            </a:r>
            <a:r>
              <a:rPr lang="zh-CN" altLang="en-US" dirty="0"/>
              <a:t> 目录：</a:t>
            </a:r>
            <a:r>
              <a:rPr lang="en-US" altLang="zh-CN" dirty="0"/>
              <a:t>src/models/user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134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页面名：</a:t>
            </a:r>
            <a:r>
              <a:rPr lang="en-US" altLang="zh-CN" dirty="0"/>
              <a:t>Me – Activities</a:t>
            </a:r>
          </a:p>
          <a:p>
            <a:r>
              <a:rPr lang="en-US" altLang="zh-CN" dirty="0"/>
              <a:t>view </a:t>
            </a:r>
            <a:r>
              <a:rPr lang="zh-CN" altLang="en-US" dirty="0"/>
              <a:t>目录：</a:t>
            </a:r>
            <a:r>
              <a:rPr lang="en-US" altLang="zh-CN" dirty="0"/>
              <a:t>src/views/Me</a:t>
            </a:r>
          </a:p>
          <a:p>
            <a:r>
              <a:rPr lang="en-US" altLang="zh-CN" dirty="0"/>
              <a:t>model</a:t>
            </a:r>
            <a:r>
              <a:rPr lang="zh-CN" altLang="en-US" dirty="0"/>
              <a:t> 目录：</a:t>
            </a:r>
            <a:r>
              <a:rPr lang="en-US" altLang="zh-CN" dirty="0"/>
              <a:t>src/models/user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4726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页面名：</a:t>
            </a:r>
            <a:r>
              <a:rPr lang="en-US" altLang="zh-CN" dirty="0"/>
              <a:t>Details</a:t>
            </a:r>
          </a:p>
          <a:p>
            <a:r>
              <a:rPr lang="en-US" altLang="zh-CN" dirty="0"/>
              <a:t>view </a:t>
            </a:r>
            <a:r>
              <a:rPr lang="zh-CN" altLang="en-US" dirty="0"/>
              <a:t>目录：</a:t>
            </a:r>
            <a:r>
              <a:rPr lang="en-US" altLang="zh-CN" dirty="0"/>
              <a:t>src/views/Details</a:t>
            </a:r>
          </a:p>
          <a:p>
            <a:r>
              <a:rPr lang="en-US" altLang="zh-CN" dirty="0"/>
              <a:t>model </a:t>
            </a:r>
            <a:r>
              <a:rPr lang="zh-CN" altLang="en-US" dirty="0"/>
              <a:t>目录：</a:t>
            </a:r>
            <a:r>
              <a:rPr lang="en-US" altLang="zh-CN" dirty="0"/>
              <a:t>src/models/details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368E0-3CE9-4A2B-BE40-30C7B02FC5D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646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D70FE2-F20F-00B7-E62E-86BEA7698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8353F5E-1EE7-BD10-1AEC-BB25CAAB0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3E9295-2CFC-9340-50A9-580A583F3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8D2D3E-B0E8-7A2C-4ABF-01043E64E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44BD91-1C23-BAEC-C3A7-E15150E3F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3306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9E134-BB7B-F60D-B0C2-83F14A1F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1150E2E-4918-A0A8-5E42-7333A6FCB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43DD0E-66C2-6EBF-F836-021E4E396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1027C6-E249-9BB1-62B4-9ACC4D84C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1FB13F-1B12-638D-CEEA-BCE55FD99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5259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6F7CC21-AE97-2A55-158F-9C452C3550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0BEFD4-02E7-6B21-6906-4F91C2ADA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191684-BF8E-BB8C-198C-A6DFDE446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7FEA51-AD1F-6F3F-C262-7D10BCE5D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9B225C-CDE7-F512-2B06-A88EBF520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568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827AB0-03C2-50C7-1C0A-F20605ED8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057E23-3E9E-8090-C942-9249409CD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082A82-A11F-EB46-840D-27C488E76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EB26AE-90D4-DE49-C664-D5A6B92D5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8FD619-30EB-1347-A896-29581B289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518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192801-BBA6-200F-996D-BFA339981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225E8F-A828-AA6E-D7AF-4DB7C80F2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83A4EA-DBFA-838A-37FA-B056A0DB4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1F370E-D489-31EC-EE5C-5FB6F026F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C88EEC-142C-F66B-1FF9-933EA8E50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987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5B5C4C-175F-0686-6905-0F49107F2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7D508C-9BE9-4FE0-4F9B-A710D82D08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271DA6-D33B-9102-5704-FB18BBE9E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C6EE875-E3DE-5F07-1052-787BD6AC0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DAFF67-F364-B55D-907A-E711F53DF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93FB75-244B-FB15-05EA-52D1C0A72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549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11CFF8-1BDB-C65E-5473-04BB7C0B8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49C7E7-CA1B-CA8B-CB57-3BAA47351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FA7F350-B021-7D15-02BB-1251E5DE7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70D0C29-F876-1F81-9A24-32C3EFAE4B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7FCC12C-43E1-07CA-559E-7233F16FBC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5C3B51A-CACB-B7CF-9822-C7CFB6649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16E41CC-4D86-21C6-D452-9B689403A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8DD23BF-8763-98A2-9F21-C3DD485B1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610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E65518-7767-3144-F10C-BAF0D8223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04F63-19CC-C272-AE3C-FF3644E7C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01C5E3D-42CA-995B-97A4-66235DE54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278A001-7829-C9B8-055C-0EFC59678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109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6BB380A-1D9E-530F-8E65-616C77F4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4535B13-F417-3FC6-930B-9796D4658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8C714DE-BF6B-7E84-B207-B1DA7BABA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92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E73079-FCBC-6D51-DEB5-69661137F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977E85-BBB0-E961-52C9-DE1B4DA00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1D1CFB-5962-4E63-4619-CCC86F9054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3E50E3-4E10-F576-4566-B60E0F7F8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BB6167-BCBE-7F8E-FAF1-2A0998B39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7619C7A-5C0B-37E3-7F30-2D98D34EB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567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ABD692-31A4-E585-2C64-6FA7AC3D0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F8042-6DCB-583E-9DF8-43349421AA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64B578-FAE4-6F18-5E4C-F891958E9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615FBE-0FCC-D184-6F3C-83CDA2EFF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F706C9-0AE8-E240-E5EF-3246435DE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A82041-ECB5-24C2-2612-C8063C79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442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E850AA0-7CA5-55E2-1944-8AC8987BD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B7CD1E-783B-B47E-A6AB-9013B4E2A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8BD8A1-8C30-A3F5-6D69-B2AAB83D7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B609B1-F25B-4B4A-93C6-CDE4FE9AD6E5}" type="datetimeFigureOut">
              <a:rPr lang="zh-CN" altLang="en-US" smtClean="0"/>
              <a:t>2025/4/1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E90A42-23CD-207A-A141-3D1B4C4FE5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517521-F658-C8B4-0893-719BD60017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BA9429-F604-48A6-B50D-1FF1C7CBA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441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213CE51-FAA8-47BD-4CD7-F0B6D4D45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F4EDD5F-50C8-BC90-C032-07312EA21550}"/>
              </a:ext>
            </a:extLst>
          </p:cNvPr>
          <p:cNvSpPr/>
          <p:nvPr/>
        </p:nvSpPr>
        <p:spPr>
          <a:xfrm>
            <a:off x="1304488" y="33556"/>
            <a:ext cx="9613543" cy="675314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97423F1-A540-0A14-09B8-7CA1A70DF942}"/>
              </a:ext>
            </a:extLst>
          </p:cNvPr>
          <p:cNvSpPr/>
          <p:nvPr/>
        </p:nvSpPr>
        <p:spPr>
          <a:xfrm>
            <a:off x="1289227" y="826036"/>
            <a:ext cx="910413" cy="5998408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D0F0958-7B4C-E478-269E-4D877DC11A93}"/>
              </a:ext>
            </a:extLst>
          </p:cNvPr>
          <p:cNvSpPr txBox="1"/>
          <p:nvPr/>
        </p:nvSpPr>
        <p:spPr>
          <a:xfrm>
            <a:off x="-418480" y="-184666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00B050"/>
                </a:solidFill>
              </a:rPr>
              <a:t>src/App.jsx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8E7F41B-7D4C-AA13-09D8-F69AFB880E08}"/>
              </a:ext>
            </a:extLst>
          </p:cNvPr>
          <p:cNvSpPr/>
          <p:nvPr/>
        </p:nvSpPr>
        <p:spPr>
          <a:xfrm>
            <a:off x="1192021" y="-104351"/>
            <a:ext cx="9868796" cy="7023473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C8D5088-B58E-037B-E687-333C73EF0B0F}"/>
              </a:ext>
            </a:extLst>
          </p:cNvPr>
          <p:cNvSpPr txBox="1"/>
          <p:nvPr/>
        </p:nvSpPr>
        <p:spPr>
          <a:xfrm>
            <a:off x="-2731613" y="339538"/>
            <a:ext cx="3573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src/components/layout/TopBar.jsx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DC331FD-FADF-7196-9EF9-857D6552093B}"/>
              </a:ext>
            </a:extLst>
          </p:cNvPr>
          <p:cNvSpPr txBox="1"/>
          <p:nvPr/>
        </p:nvSpPr>
        <p:spPr>
          <a:xfrm>
            <a:off x="-2766880" y="1353529"/>
            <a:ext cx="3608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src/components/layout/SideBar.jsx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59CBA0F-CA48-F946-87A8-F4750D11EF76}"/>
              </a:ext>
            </a:extLst>
          </p:cNvPr>
          <p:cNvCxnSpPr>
            <a:endCxn id="9" idx="3"/>
          </p:cNvCxnSpPr>
          <p:nvPr/>
        </p:nvCxnSpPr>
        <p:spPr>
          <a:xfrm flipH="1">
            <a:off x="841801" y="0"/>
            <a:ext cx="35022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D11F0424-87F6-0CF0-F2DE-B6A93A452A14}"/>
              </a:ext>
            </a:extLst>
          </p:cNvPr>
          <p:cNvCxnSpPr>
            <a:endCxn id="3" idx="3"/>
          </p:cNvCxnSpPr>
          <p:nvPr/>
        </p:nvCxnSpPr>
        <p:spPr>
          <a:xfrm flipH="1">
            <a:off x="841801" y="524204"/>
            <a:ext cx="46268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5AF7654-62EE-8423-9AE4-F9F4F917CCAE}"/>
              </a:ext>
            </a:extLst>
          </p:cNvPr>
          <p:cNvCxnSpPr>
            <a:endCxn id="4" idx="3"/>
          </p:cNvCxnSpPr>
          <p:nvPr/>
        </p:nvCxnSpPr>
        <p:spPr>
          <a:xfrm flipH="1">
            <a:off x="841801" y="1538195"/>
            <a:ext cx="44742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350A4A2C-27CC-8372-8ECB-D2C5C43F4DF6}"/>
              </a:ext>
            </a:extLst>
          </p:cNvPr>
          <p:cNvSpPr/>
          <p:nvPr/>
        </p:nvSpPr>
        <p:spPr>
          <a:xfrm>
            <a:off x="2332453" y="826036"/>
            <a:ext cx="8570320" cy="5998408"/>
          </a:xfrm>
          <a:prstGeom prst="rect">
            <a:avLst/>
          </a:prstGeom>
          <a:solidFill>
            <a:schemeClr val="bg1">
              <a:lumMod val="65000"/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该区域为</a:t>
            </a:r>
            <a:r>
              <a:rPr lang="en-US" altLang="zh-CN" dirty="0">
                <a:solidFill>
                  <a:schemeClr val="tx1"/>
                </a:solidFill>
              </a:rPr>
              <a:t>XXXPresenter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</a:rPr>
              <a:t>边框和字体颜色仅用于方便视觉区分，无特殊含义</a:t>
            </a:r>
            <a:endParaRPr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662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2A55DF5-AEF2-B4E0-48E0-8CB4F6849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A256185-4C08-E7FC-F8A6-3F2F0671B9A3}"/>
              </a:ext>
            </a:extLst>
          </p:cNvPr>
          <p:cNvSpPr/>
          <p:nvPr/>
        </p:nvSpPr>
        <p:spPr>
          <a:xfrm>
            <a:off x="2250440" y="828039"/>
            <a:ext cx="8483600" cy="5970693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3C59346-ABFE-FDD3-7626-C41B0DBCB398}"/>
              </a:ext>
            </a:extLst>
          </p:cNvPr>
          <p:cNvSpPr txBox="1"/>
          <p:nvPr/>
        </p:nvSpPr>
        <p:spPr>
          <a:xfrm>
            <a:off x="2250440" y="458707"/>
            <a:ext cx="4256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50"/>
                </a:solidFill>
              </a:rPr>
              <a:t>src/presenters/LoginRegisterPresenter.jsx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ABB1FF2-0DE4-A4B1-3D23-C2FF8A764FAE}"/>
              </a:ext>
            </a:extLst>
          </p:cNvPr>
          <p:cNvSpPr/>
          <p:nvPr/>
        </p:nvSpPr>
        <p:spPr>
          <a:xfrm>
            <a:off x="2321169" y="908539"/>
            <a:ext cx="8317523" cy="5814646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C106026-9B3A-5E40-BB8C-D906174B2E92}"/>
              </a:ext>
            </a:extLst>
          </p:cNvPr>
          <p:cNvSpPr txBox="1"/>
          <p:nvPr/>
        </p:nvSpPr>
        <p:spPr>
          <a:xfrm>
            <a:off x="-2571862" y="1197371"/>
            <a:ext cx="3930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92D050"/>
                </a:solidFill>
              </a:rPr>
              <a:t>src/views/LoginRegister/LoginView.jsx</a:t>
            </a:r>
            <a:endParaRPr lang="zh-CN" altLang="en-US" dirty="0">
              <a:solidFill>
                <a:srgbClr val="92D050"/>
              </a:solidFill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0E9050B6-BEC6-A3EB-0E9D-B8B0BED04007}"/>
              </a:ext>
            </a:extLst>
          </p:cNvPr>
          <p:cNvCxnSpPr>
            <a:endCxn id="3" idx="3"/>
          </p:cNvCxnSpPr>
          <p:nvPr/>
        </p:nvCxnSpPr>
        <p:spPr>
          <a:xfrm flipH="1">
            <a:off x="1359022" y="1382037"/>
            <a:ext cx="962147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771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07D1B67-B887-FB56-B17E-224D4C3D1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555AC67-38FE-85E8-78DD-750B32FF3DDF}"/>
              </a:ext>
            </a:extLst>
          </p:cNvPr>
          <p:cNvSpPr/>
          <p:nvPr/>
        </p:nvSpPr>
        <p:spPr>
          <a:xfrm>
            <a:off x="2321169" y="908539"/>
            <a:ext cx="8317523" cy="5814646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8237B0B-2192-6B50-CD45-C66AA0F2A5E6}"/>
              </a:ext>
            </a:extLst>
          </p:cNvPr>
          <p:cNvSpPr txBox="1"/>
          <p:nvPr/>
        </p:nvSpPr>
        <p:spPr>
          <a:xfrm>
            <a:off x="-2821931" y="1197371"/>
            <a:ext cx="4180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92D050"/>
                </a:solidFill>
              </a:rPr>
              <a:t>src/views/LoginRegister/RegisterView.jsx</a:t>
            </a:r>
            <a:endParaRPr lang="zh-CN" altLang="en-US" dirty="0">
              <a:solidFill>
                <a:srgbClr val="92D050"/>
              </a:solidFill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B3464F58-5C40-CEE1-3527-62BC60ABBE12}"/>
              </a:ext>
            </a:extLst>
          </p:cNvPr>
          <p:cNvCxnSpPr>
            <a:endCxn id="3" idx="3"/>
          </p:cNvCxnSpPr>
          <p:nvPr/>
        </p:nvCxnSpPr>
        <p:spPr>
          <a:xfrm flipH="1">
            <a:off x="1359022" y="1382037"/>
            <a:ext cx="962147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503E14F7-161B-DF6B-ED2D-A46C9123BDCE}"/>
              </a:ext>
            </a:extLst>
          </p:cNvPr>
          <p:cNvSpPr/>
          <p:nvPr/>
        </p:nvSpPr>
        <p:spPr>
          <a:xfrm>
            <a:off x="2250440" y="828039"/>
            <a:ext cx="8483600" cy="5970693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C42DCEB-C02A-7A4D-189B-E2F62E34C74D}"/>
              </a:ext>
            </a:extLst>
          </p:cNvPr>
          <p:cNvSpPr txBox="1"/>
          <p:nvPr/>
        </p:nvSpPr>
        <p:spPr>
          <a:xfrm>
            <a:off x="2250440" y="458707"/>
            <a:ext cx="4256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50"/>
                </a:solidFill>
              </a:rPr>
              <a:t>src/presenters/LoginRegisterPresenter.jsx</a:t>
            </a:r>
            <a:endParaRPr lang="zh-CN" alt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300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8097150-2131-A1DB-BE5F-DE73C5120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151B2A4-E99A-129A-07DF-69219301D66E}"/>
              </a:ext>
            </a:extLst>
          </p:cNvPr>
          <p:cNvSpPr/>
          <p:nvPr/>
        </p:nvSpPr>
        <p:spPr>
          <a:xfrm>
            <a:off x="2753360" y="2118359"/>
            <a:ext cx="3307080" cy="1869441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BAD32B5-1050-64F7-4004-8D787B4B17B1}"/>
              </a:ext>
            </a:extLst>
          </p:cNvPr>
          <p:cNvSpPr txBox="1"/>
          <p:nvPr/>
        </p:nvSpPr>
        <p:spPr>
          <a:xfrm>
            <a:off x="2753360" y="1749027"/>
            <a:ext cx="4979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E97132"/>
                </a:solidFill>
              </a:rPr>
              <a:t>src/views/About/components/DeveloperCard.jsx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BFDD9EB-47B6-C4D6-2F77-EA4B3EC88CEE}"/>
              </a:ext>
            </a:extLst>
          </p:cNvPr>
          <p:cNvSpPr/>
          <p:nvPr/>
        </p:nvSpPr>
        <p:spPr>
          <a:xfrm>
            <a:off x="2321169" y="908539"/>
            <a:ext cx="8317523" cy="5814646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C6A8314-74E1-6302-4777-875FE4D5E8A5}"/>
              </a:ext>
            </a:extLst>
          </p:cNvPr>
          <p:cNvSpPr txBox="1"/>
          <p:nvPr/>
        </p:nvSpPr>
        <p:spPr>
          <a:xfrm>
            <a:off x="-2821931" y="1197371"/>
            <a:ext cx="4180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92D050"/>
                </a:solidFill>
              </a:rPr>
              <a:t>src/views/LoginRegister/RegisterView.jsx</a:t>
            </a:r>
            <a:endParaRPr lang="zh-CN" altLang="en-US" dirty="0">
              <a:solidFill>
                <a:srgbClr val="92D050"/>
              </a:solidFill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30973CAD-36C6-74E1-DC98-61928B3C4DDD}"/>
              </a:ext>
            </a:extLst>
          </p:cNvPr>
          <p:cNvCxnSpPr>
            <a:endCxn id="3" idx="3"/>
          </p:cNvCxnSpPr>
          <p:nvPr/>
        </p:nvCxnSpPr>
        <p:spPr>
          <a:xfrm flipH="1">
            <a:off x="1359022" y="1382037"/>
            <a:ext cx="962147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34866B4B-7BC3-5ADC-C5B2-CD715485F86D}"/>
              </a:ext>
            </a:extLst>
          </p:cNvPr>
          <p:cNvSpPr/>
          <p:nvPr/>
        </p:nvSpPr>
        <p:spPr>
          <a:xfrm>
            <a:off x="2250440" y="828039"/>
            <a:ext cx="8483600" cy="5970693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8FDE4E4-5EFA-8D86-AB87-821C99F61118}"/>
              </a:ext>
            </a:extLst>
          </p:cNvPr>
          <p:cNvSpPr txBox="1"/>
          <p:nvPr/>
        </p:nvSpPr>
        <p:spPr>
          <a:xfrm>
            <a:off x="2250440" y="458707"/>
            <a:ext cx="3517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50"/>
                </a:solidFill>
              </a:rPr>
              <a:t>src/presenters/AboutPresenter.jsx</a:t>
            </a:r>
            <a:endParaRPr lang="zh-CN" alt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90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78A1A-3C64-C9A9-20E9-96559AE99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816931D-F997-9741-BDEE-B9D49DB80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AE671E7-9C3E-5F7B-C47C-F1F51DB4D7A5}"/>
              </a:ext>
            </a:extLst>
          </p:cNvPr>
          <p:cNvSpPr/>
          <p:nvPr/>
        </p:nvSpPr>
        <p:spPr>
          <a:xfrm>
            <a:off x="2209801" y="795556"/>
            <a:ext cx="8615680" cy="6062444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11025EA-E754-0A42-A02E-FCDCCA3ECDB3}"/>
              </a:ext>
            </a:extLst>
          </p:cNvPr>
          <p:cNvSpPr txBox="1"/>
          <p:nvPr/>
        </p:nvSpPr>
        <p:spPr>
          <a:xfrm>
            <a:off x="-2374788" y="698840"/>
            <a:ext cx="3648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00B050"/>
                </a:solidFill>
              </a:rPr>
              <a:t>src/presenters/CurrentPresenter.jsx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FB6E5DE-FDB9-8E20-5500-3FA06FEBB295}"/>
              </a:ext>
            </a:extLst>
          </p:cNvPr>
          <p:cNvSpPr/>
          <p:nvPr/>
        </p:nvSpPr>
        <p:spPr>
          <a:xfrm>
            <a:off x="2348626" y="949960"/>
            <a:ext cx="3970894" cy="462280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E90399B-F470-7871-B050-7A82AA5AC223}"/>
              </a:ext>
            </a:extLst>
          </p:cNvPr>
          <p:cNvSpPr/>
          <p:nvPr/>
        </p:nvSpPr>
        <p:spPr>
          <a:xfrm>
            <a:off x="6458345" y="949960"/>
            <a:ext cx="4138535" cy="462280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96DA2EA-58A5-27FC-1A61-C5CB202AA222}"/>
              </a:ext>
            </a:extLst>
          </p:cNvPr>
          <p:cNvSpPr/>
          <p:nvPr/>
        </p:nvSpPr>
        <p:spPr>
          <a:xfrm>
            <a:off x="2426519" y="1611349"/>
            <a:ext cx="2611148" cy="1498626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885D513-6446-A2DE-4025-83795D6FA497}"/>
              </a:ext>
            </a:extLst>
          </p:cNvPr>
          <p:cNvSpPr txBox="1"/>
          <p:nvPr/>
        </p:nvSpPr>
        <p:spPr>
          <a:xfrm>
            <a:off x="2426519" y="3636819"/>
            <a:ext cx="45512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F0"/>
                </a:solidFill>
              </a:rPr>
              <a:t>src/views/Current/components/ListCard.jsx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（复用</a:t>
            </a:r>
            <a:r>
              <a:rPr lang="en-US" altLang="zh-CN" dirty="0">
                <a:solidFill>
                  <a:srgbClr val="00B0F0"/>
                </a:solidFill>
              </a:rPr>
              <a:t>src/components/card/IntroCard.jsx</a:t>
            </a:r>
            <a:r>
              <a:rPr lang="zh-CN" altLang="en-US" dirty="0">
                <a:solidFill>
                  <a:srgbClr val="00B0F0"/>
                </a:solidFill>
              </a:rPr>
              <a:t>）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04F7A32-2887-E5E6-C960-A905CBA83E31}"/>
              </a:ext>
            </a:extLst>
          </p:cNvPr>
          <p:cNvSpPr/>
          <p:nvPr/>
        </p:nvSpPr>
        <p:spPr>
          <a:xfrm>
            <a:off x="2307985" y="1507066"/>
            <a:ext cx="8389647" cy="5211234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4C7A87D-85EE-6E5F-F80D-AE8D81E37058}"/>
              </a:ext>
            </a:extLst>
          </p:cNvPr>
          <p:cNvSpPr txBox="1"/>
          <p:nvPr/>
        </p:nvSpPr>
        <p:spPr>
          <a:xfrm>
            <a:off x="2307985" y="6340808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E97132"/>
                </a:solidFill>
              </a:rPr>
              <a:t>List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34F824A-7583-80E4-6A8D-71BA9F5F3801}"/>
              </a:ext>
            </a:extLst>
          </p:cNvPr>
          <p:cNvSpPr txBox="1"/>
          <p:nvPr/>
        </p:nvSpPr>
        <p:spPr>
          <a:xfrm>
            <a:off x="1961468" y="-396837"/>
            <a:ext cx="4745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src/views/Current/components/SeasonTitle.jsx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BF91F55-0905-E54E-E369-16B6285FDB69}"/>
              </a:ext>
            </a:extLst>
          </p:cNvPr>
          <p:cNvSpPr txBox="1"/>
          <p:nvPr/>
        </p:nvSpPr>
        <p:spPr>
          <a:xfrm>
            <a:off x="7026754" y="-396837"/>
            <a:ext cx="4456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src/views/Current/components/Switcher.jsx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0BC8D5B-F533-59F5-BF8C-B3BC0AFD6052}"/>
              </a:ext>
            </a:extLst>
          </p:cNvPr>
          <p:cNvCxnSpPr>
            <a:cxnSpLocks/>
            <a:stCxn id="2" idx="0"/>
            <a:endCxn id="7" idx="2"/>
          </p:cNvCxnSpPr>
          <p:nvPr/>
        </p:nvCxnSpPr>
        <p:spPr>
          <a:xfrm flipV="1">
            <a:off x="4334073" y="-27505"/>
            <a:ext cx="0" cy="9774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2D750230-ABFD-419D-A63F-E73A0A6BD67C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9255089" y="-27505"/>
            <a:ext cx="0" cy="9774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80BEB4EE-A098-3D19-6F86-E5A4BF208C1C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273968" y="883506"/>
            <a:ext cx="935833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42D2BE04-C95D-C002-1C57-E2340D4731FA}"/>
              </a:ext>
            </a:extLst>
          </p:cNvPr>
          <p:cNvSpPr txBox="1"/>
          <p:nvPr/>
        </p:nvSpPr>
        <p:spPr>
          <a:xfrm>
            <a:off x="-2570353" y="2038690"/>
            <a:ext cx="3844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src/views/Current/CurrentListView.jsx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9D1E2CA5-4C89-3F88-A01A-5E089EA6D513}"/>
              </a:ext>
            </a:extLst>
          </p:cNvPr>
          <p:cNvCxnSpPr>
            <a:cxnSpLocks/>
            <a:endCxn id="24" idx="3"/>
          </p:cNvCxnSpPr>
          <p:nvPr/>
        </p:nvCxnSpPr>
        <p:spPr>
          <a:xfrm flipH="1">
            <a:off x="1273968" y="2223356"/>
            <a:ext cx="10340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5A3E5C9B-278A-EDAC-5FD9-28CD957D01F7}"/>
              </a:ext>
            </a:extLst>
          </p:cNvPr>
          <p:cNvCxnSpPr>
            <a:stCxn id="15" idx="2"/>
          </p:cNvCxnSpPr>
          <p:nvPr/>
        </p:nvCxnSpPr>
        <p:spPr>
          <a:xfrm>
            <a:off x="3732093" y="3109975"/>
            <a:ext cx="0" cy="537465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7B69359F-AF21-47AB-44B6-EC00A5C982DF}"/>
              </a:ext>
            </a:extLst>
          </p:cNvPr>
          <p:cNvSpPr/>
          <p:nvPr/>
        </p:nvSpPr>
        <p:spPr>
          <a:xfrm>
            <a:off x="2265681" y="883507"/>
            <a:ext cx="8488680" cy="5906760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D086168-F3DF-7948-2298-3A05518F3600}"/>
              </a:ext>
            </a:extLst>
          </p:cNvPr>
          <p:cNvSpPr txBox="1"/>
          <p:nvPr/>
        </p:nvSpPr>
        <p:spPr>
          <a:xfrm>
            <a:off x="-2374788" y="1184098"/>
            <a:ext cx="3648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92D050"/>
                </a:solidFill>
              </a:rPr>
              <a:t>src/views/Current/CurrentView.jsx</a:t>
            </a:r>
            <a:endParaRPr lang="zh-CN" altLang="en-US" dirty="0">
              <a:solidFill>
                <a:srgbClr val="92D050"/>
              </a:solidFill>
            </a:endParaRP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9F0361AC-5975-E33A-79B2-EAA293250BAC}"/>
              </a:ext>
            </a:extLst>
          </p:cNvPr>
          <p:cNvCxnSpPr>
            <a:cxnSpLocks/>
            <a:endCxn id="34" idx="3"/>
          </p:cNvCxnSpPr>
          <p:nvPr/>
        </p:nvCxnSpPr>
        <p:spPr>
          <a:xfrm flipH="1">
            <a:off x="1273968" y="1368764"/>
            <a:ext cx="991713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4646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143CFC4-49E3-827F-4575-02684776A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CF91BD37-F124-68F6-723E-D4F18AF6F457}"/>
              </a:ext>
            </a:extLst>
          </p:cNvPr>
          <p:cNvSpPr/>
          <p:nvPr/>
        </p:nvSpPr>
        <p:spPr>
          <a:xfrm>
            <a:off x="2378260" y="1580951"/>
            <a:ext cx="1562973" cy="5171211"/>
          </a:xfrm>
          <a:prstGeom prst="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409365A-A254-9238-988B-6CAA9D6A571C}"/>
              </a:ext>
            </a:extLst>
          </p:cNvPr>
          <p:cNvSpPr/>
          <p:nvPr/>
        </p:nvSpPr>
        <p:spPr>
          <a:xfrm>
            <a:off x="4039417" y="1592517"/>
            <a:ext cx="6557463" cy="5159650"/>
          </a:xfrm>
          <a:prstGeom prst="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23D0D05-29D9-7E8B-CDB0-D13AC453E7D0}"/>
              </a:ext>
            </a:extLst>
          </p:cNvPr>
          <p:cNvSpPr txBox="1"/>
          <p:nvPr/>
        </p:nvSpPr>
        <p:spPr>
          <a:xfrm>
            <a:off x="646878" y="7099120"/>
            <a:ext cx="5025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0070C0"/>
                </a:solidFill>
              </a:rPr>
              <a:t>src/views/Current/components/Timeline/Time.jsx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A5B39E5-E5B4-B07B-C0F4-C79AE54CE6F3}"/>
              </a:ext>
            </a:extLst>
          </p:cNvPr>
          <p:cNvSpPr txBox="1"/>
          <p:nvPr/>
        </p:nvSpPr>
        <p:spPr>
          <a:xfrm>
            <a:off x="5672614" y="7099120"/>
            <a:ext cx="5336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0070C0"/>
                </a:solidFill>
              </a:rPr>
              <a:t>src/views/Current/components/Timeline/Content.jsx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54AE8B6-6A12-14D6-1C5C-73FA9FF269B8}"/>
              </a:ext>
            </a:extLst>
          </p:cNvPr>
          <p:cNvSpPr/>
          <p:nvPr/>
        </p:nvSpPr>
        <p:spPr>
          <a:xfrm>
            <a:off x="2444766" y="5178266"/>
            <a:ext cx="1466802" cy="462280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0089D8C-F869-3DCB-23DF-07B2FC69FC93}"/>
              </a:ext>
            </a:extLst>
          </p:cNvPr>
          <p:cNvSpPr txBox="1"/>
          <p:nvPr/>
        </p:nvSpPr>
        <p:spPr>
          <a:xfrm>
            <a:off x="-4263125" y="5224740"/>
            <a:ext cx="5537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7030A0"/>
                </a:solidFill>
              </a:rPr>
              <a:t>src/views/Current/components/Timeline/TimePoint.jsx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51F1245C-B072-8975-67C7-54FFF2252099}"/>
              </a:ext>
            </a:extLst>
          </p:cNvPr>
          <p:cNvSpPr/>
          <p:nvPr/>
        </p:nvSpPr>
        <p:spPr>
          <a:xfrm>
            <a:off x="5366993" y="1781572"/>
            <a:ext cx="1150648" cy="1418828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3187CE3-F5C4-EA2B-FEFB-FE45AE49E265}"/>
              </a:ext>
            </a:extLst>
          </p:cNvPr>
          <p:cNvSpPr txBox="1"/>
          <p:nvPr/>
        </p:nvSpPr>
        <p:spPr>
          <a:xfrm>
            <a:off x="5340476" y="3429000"/>
            <a:ext cx="5455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E97132"/>
                </a:solidFill>
              </a:rPr>
              <a:t>src/views/Current/components/Timeline/BriefCard.jsx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C5CD633-0351-136B-132C-D4D3EF5C35A2}"/>
              </a:ext>
            </a:extLst>
          </p:cNvPr>
          <p:cNvSpPr/>
          <p:nvPr/>
        </p:nvSpPr>
        <p:spPr>
          <a:xfrm>
            <a:off x="2209801" y="795556"/>
            <a:ext cx="8615680" cy="6062444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C2F825D-7F22-8B38-640C-9AA91C6EEEDC}"/>
              </a:ext>
            </a:extLst>
          </p:cNvPr>
          <p:cNvSpPr txBox="1"/>
          <p:nvPr/>
        </p:nvSpPr>
        <p:spPr>
          <a:xfrm>
            <a:off x="-2374788" y="698840"/>
            <a:ext cx="3648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00B050"/>
                </a:solidFill>
              </a:rPr>
              <a:t>src/presenters/CurrentPresenter.jsx</a:t>
            </a:r>
            <a:endParaRPr lang="zh-CN" altLang="en-US" dirty="0">
              <a:solidFill>
                <a:srgbClr val="00B050"/>
              </a:solidFill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05A3E8F7-2FD5-D984-5A37-1401D2063BD2}"/>
              </a:ext>
            </a:extLst>
          </p:cNvPr>
          <p:cNvCxnSpPr>
            <a:cxnSpLocks/>
            <a:endCxn id="3" idx="3"/>
          </p:cNvCxnSpPr>
          <p:nvPr/>
        </p:nvCxnSpPr>
        <p:spPr>
          <a:xfrm flipH="1">
            <a:off x="1273968" y="883506"/>
            <a:ext cx="935833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E2B8FE92-E680-9338-6B3A-C6F1657C997B}"/>
              </a:ext>
            </a:extLst>
          </p:cNvPr>
          <p:cNvSpPr/>
          <p:nvPr/>
        </p:nvSpPr>
        <p:spPr>
          <a:xfrm>
            <a:off x="2348626" y="949960"/>
            <a:ext cx="3970894" cy="462280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9962041-4D69-8ED2-CA7B-5621351E7E87}"/>
              </a:ext>
            </a:extLst>
          </p:cNvPr>
          <p:cNvSpPr/>
          <p:nvPr/>
        </p:nvSpPr>
        <p:spPr>
          <a:xfrm>
            <a:off x="6458345" y="949960"/>
            <a:ext cx="4138535" cy="462280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1A318FD-758D-9308-F950-CB4EDECC3549}"/>
              </a:ext>
            </a:extLst>
          </p:cNvPr>
          <p:cNvSpPr txBox="1"/>
          <p:nvPr/>
        </p:nvSpPr>
        <p:spPr>
          <a:xfrm>
            <a:off x="1961468" y="-396837"/>
            <a:ext cx="4745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src/views/Current/components/SeasonTitle.jsx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EAB4DFC-0401-4D32-236B-EEFDE15A12AE}"/>
              </a:ext>
            </a:extLst>
          </p:cNvPr>
          <p:cNvSpPr txBox="1"/>
          <p:nvPr/>
        </p:nvSpPr>
        <p:spPr>
          <a:xfrm>
            <a:off x="7026754" y="-396837"/>
            <a:ext cx="4456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src/views/Current/components/Switcher.jsx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D749C8DE-49A1-166F-D9A4-264045D42CBE}"/>
              </a:ext>
            </a:extLst>
          </p:cNvPr>
          <p:cNvCxnSpPr>
            <a:cxnSpLocks/>
            <a:stCxn id="15" idx="0"/>
            <a:endCxn id="24" idx="2"/>
          </p:cNvCxnSpPr>
          <p:nvPr/>
        </p:nvCxnSpPr>
        <p:spPr>
          <a:xfrm flipV="1">
            <a:off x="4334073" y="-27505"/>
            <a:ext cx="0" cy="9774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2DF31320-2EFA-53C5-A518-05DD54C27999}"/>
              </a:ext>
            </a:extLst>
          </p:cNvPr>
          <p:cNvCxnSpPr>
            <a:cxnSpLocks/>
            <a:endCxn id="25" idx="2"/>
          </p:cNvCxnSpPr>
          <p:nvPr/>
        </p:nvCxnSpPr>
        <p:spPr>
          <a:xfrm flipV="1">
            <a:off x="9255089" y="-27505"/>
            <a:ext cx="0" cy="9774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E9BAB205-A3A0-955E-2317-3CCC024CCBCC}"/>
              </a:ext>
            </a:extLst>
          </p:cNvPr>
          <p:cNvSpPr/>
          <p:nvPr/>
        </p:nvSpPr>
        <p:spPr>
          <a:xfrm>
            <a:off x="2307985" y="1507066"/>
            <a:ext cx="8389647" cy="5294042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3EA7968-1A9A-7FD2-DCA5-7EF6A84057C1}"/>
              </a:ext>
            </a:extLst>
          </p:cNvPr>
          <p:cNvSpPr txBox="1"/>
          <p:nvPr/>
        </p:nvSpPr>
        <p:spPr>
          <a:xfrm>
            <a:off x="-3075300" y="2038690"/>
            <a:ext cx="4349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src/views/Current/CurrentTimelineView.jsx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23BB2280-F6EF-FBB6-A0E5-C8402752D1CC}"/>
              </a:ext>
            </a:extLst>
          </p:cNvPr>
          <p:cNvCxnSpPr>
            <a:cxnSpLocks/>
            <a:endCxn id="29" idx="3"/>
          </p:cNvCxnSpPr>
          <p:nvPr/>
        </p:nvCxnSpPr>
        <p:spPr>
          <a:xfrm flipH="1">
            <a:off x="1273968" y="2223356"/>
            <a:ext cx="10340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657B8193-099A-0788-EABE-F824A358B7A9}"/>
              </a:ext>
            </a:extLst>
          </p:cNvPr>
          <p:cNvCxnSpPr>
            <a:stCxn id="14" idx="2"/>
            <a:endCxn id="18" idx="0"/>
          </p:cNvCxnSpPr>
          <p:nvPr/>
        </p:nvCxnSpPr>
        <p:spPr>
          <a:xfrm flipH="1">
            <a:off x="3159746" y="6752162"/>
            <a:ext cx="1" cy="3469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84533EF6-F57A-9DA7-AD35-DE09CAE26AA5}"/>
              </a:ext>
            </a:extLst>
          </p:cNvPr>
          <p:cNvCxnSpPr>
            <a:stCxn id="19" idx="0"/>
          </p:cNvCxnSpPr>
          <p:nvPr/>
        </p:nvCxnSpPr>
        <p:spPr>
          <a:xfrm flipH="1" flipV="1">
            <a:off x="8340972" y="6752162"/>
            <a:ext cx="1" cy="346958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7B2895DA-0E51-D390-64FD-A6949C22F9FA}"/>
              </a:ext>
            </a:extLst>
          </p:cNvPr>
          <p:cNvCxnSpPr>
            <a:stCxn id="20" idx="1"/>
          </p:cNvCxnSpPr>
          <p:nvPr/>
        </p:nvCxnSpPr>
        <p:spPr>
          <a:xfrm flipH="1">
            <a:off x="1273968" y="5409406"/>
            <a:ext cx="117079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4CF9DD44-2438-8BF2-1067-339105E7D984}"/>
              </a:ext>
            </a:extLst>
          </p:cNvPr>
          <p:cNvCxnSpPr>
            <a:stCxn id="22" idx="2"/>
          </p:cNvCxnSpPr>
          <p:nvPr/>
        </p:nvCxnSpPr>
        <p:spPr>
          <a:xfrm>
            <a:off x="5942317" y="3200400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0A507B54-D6E1-E064-A250-7FD5E207B852}"/>
              </a:ext>
            </a:extLst>
          </p:cNvPr>
          <p:cNvSpPr/>
          <p:nvPr/>
        </p:nvSpPr>
        <p:spPr>
          <a:xfrm>
            <a:off x="2265681" y="883507"/>
            <a:ext cx="8488680" cy="5906760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ECA7554C-0B0C-4F9F-5654-CA30806909E6}"/>
              </a:ext>
            </a:extLst>
          </p:cNvPr>
          <p:cNvSpPr txBox="1"/>
          <p:nvPr/>
        </p:nvSpPr>
        <p:spPr>
          <a:xfrm>
            <a:off x="-2374788" y="1184098"/>
            <a:ext cx="3648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92D050"/>
                </a:solidFill>
              </a:rPr>
              <a:t>src/views/Current/CurrentView.jsx</a:t>
            </a:r>
            <a:endParaRPr lang="zh-CN" altLang="en-US" dirty="0">
              <a:solidFill>
                <a:srgbClr val="92D050"/>
              </a:solidFill>
            </a:endParaRP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4A4BC6C3-8955-3534-D96B-56A246722F33}"/>
              </a:ext>
            </a:extLst>
          </p:cNvPr>
          <p:cNvCxnSpPr>
            <a:cxnSpLocks/>
            <a:endCxn id="44" idx="3"/>
          </p:cNvCxnSpPr>
          <p:nvPr/>
        </p:nvCxnSpPr>
        <p:spPr>
          <a:xfrm flipH="1">
            <a:off x="1273968" y="1368764"/>
            <a:ext cx="991713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443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364A94D-E4C3-62E5-4984-A867387E8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DE28D4E-009B-0939-E455-C23847B0464C}"/>
              </a:ext>
            </a:extLst>
          </p:cNvPr>
          <p:cNvSpPr/>
          <p:nvPr/>
        </p:nvSpPr>
        <p:spPr>
          <a:xfrm>
            <a:off x="2209801" y="795556"/>
            <a:ext cx="8615680" cy="6062444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03A88A3-8A40-53EC-77B1-7AB561C9D321}"/>
              </a:ext>
            </a:extLst>
          </p:cNvPr>
          <p:cNvSpPr txBox="1"/>
          <p:nvPr/>
        </p:nvSpPr>
        <p:spPr>
          <a:xfrm>
            <a:off x="2209801" y="426224"/>
            <a:ext cx="3509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50"/>
                </a:solidFill>
              </a:rPr>
              <a:t>src/presenters/HomePresenter.jsx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96B0D26-8ADC-A47F-FECF-D5C0F10A7F3D}"/>
              </a:ext>
            </a:extLst>
          </p:cNvPr>
          <p:cNvSpPr txBox="1"/>
          <p:nvPr/>
        </p:nvSpPr>
        <p:spPr>
          <a:xfrm>
            <a:off x="-3630751" y="1650819"/>
            <a:ext cx="5238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src/views/Home/components/Recommendation.jsx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9B0578FF-C637-8A3B-8EB6-79FA7672E737}"/>
              </a:ext>
            </a:extLst>
          </p:cNvPr>
          <p:cNvCxnSpPr>
            <a:cxnSpLocks/>
          </p:cNvCxnSpPr>
          <p:nvPr/>
        </p:nvCxnSpPr>
        <p:spPr>
          <a:xfrm flipH="1">
            <a:off x="1608184" y="1848939"/>
            <a:ext cx="10435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876FC560-820E-DB38-4D5A-3F51A8668EA6}"/>
              </a:ext>
            </a:extLst>
          </p:cNvPr>
          <p:cNvSpPr/>
          <p:nvPr/>
        </p:nvSpPr>
        <p:spPr>
          <a:xfrm>
            <a:off x="2651760" y="953589"/>
            <a:ext cx="7572104" cy="2355668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B38FA2B-F9BA-C4B3-2D1D-753AE91EE1C8}"/>
              </a:ext>
            </a:extLst>
          </p:cNvPr>
          <p:cNvSpPr/>
          <p:nvPr/>
        </p:nvSpPr>
        <p:spPr>
          <a:xfrm>
            <a:off x="2651760" y="3383280"/>
            <a:ext cx="7572104" cy="3270069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4B32FA2-8293-3AF6-579F-30FC9D63856D}"/>
              </a:ext>
            </a:extLst>
          </p:cNvPr>
          <p:cNvSpPr txBox="1"/>
          <p:nvPr/>
        </p:nvSpPr>
        <p:spPr>
          <a:xfrm>
            <a:off x="-3085966" y="3742201"/>
            <a:ext cx="4480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src/views/Home/components/Popularity.jsx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2BD70071-9236-7692-1AE4-BCB1A18A835F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1394749" y="3926867"/>
            <a:ext cx="125701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4BF9117B-C578-6E60-4A36-6A527AB2A1D5}"/>
              </a:ext>
            </a:extLst>
          </p:cNvPr>
          <p:cNvSpPr/>
          <p:nvPr/>
        </p:nvSpPr>
        <p:spPr>
          <a:xfrm>
            <a:off x="2731589" y="3429000"/>
            <a:ext cx="7409542" cy="206829"/>
          </a:xfrm>
          <a:prstGeom prst="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29FB5A0C-5B0E-1FCF-4F7A-8F65BF2FBB70}"/>
              </a:ext>
            </a:extLst>
          </p:cNvPr>
          <p:cNvCxnSpPr>
            <a:cxnSpLocks/>
            <a:stCxn id="20" idx="1"/>
            <a:endCxn id="23" idx="3"/>
          </p:cNvCxnSpPr>
          <p:nvPr/>
        </p:nvCxnSpPr>
        <p:spPr>
          <a:xfrm flipH="1">
            <a:off x="1435870" y="3532415"/>
            <a:ext cx="1295719" cy="287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1FB51897-91F7-288A-4616-AAF762863BCE}"/>
              </a:ext>
            </a:extLst>
          </p:cNvPr>
          <p:cNvSpPr txBox="1"/>
          <p:nvPr/>
        </p:nvSpPr>
        <p:spPr>
          <a:xfrm>
            <a:off x="-3460022" y="3350619"/>
            <a:ext cx="4895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0070C0"/>
                </a:solidFill>
              </a:rPr>
              <a:t>src/views/Home/components/PopularityTitle.jsx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CB5FE9C-1972-B864-878C-457F0553DD17}"/>
              </a:ext>
            </a:extLst>
          </p:cNvPr>
          <p:cNvSpPr/>
          <p:nvPr/>
        </p:nvSpPr>
        <p:spPr>
          <a:xfrm>
            <a:off x="2731589" y="3698142"/>
            <a:ext cx="7409542" cy="2837641"/>
          </a:xfrm>
          <a:prstGeom prst="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5DBFD88-14C0-7645-1062-A014AA575D57}"/>
              </a:ext>
            </a:extLst>
          </p:cNvPr>
          <p:cNvSpPr txBox="1"/>
          <p:nvPr/>
        </p:nvSpPr>
        <p:spPr>
          <a:xfrm>
            <a:off x="-3415148" y="4305278"/>
            <a:ext cx="4807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0070C0"/>
                </a:solidFill>
              </a:rPr>
              <a:t>src/views/Home/components/PopularityList.jsx</a:t>
            </a:r>
            <a:endParaRPr lang="zh-CN" altLang="en-US" dirty="0">
              <a:solidFill>
                <a:srgbClr val="0070C0"/>
              </a:solidFill>
            </a:endParaRP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38D81916-5A4E-9781-F3D6-A8A0AE521CEA}"/>
              </a:ext>
            </a:extLst>
          </p:cNvPr>
          <p:cNvCxnSpPr>
            <a:endCxn id="25" idx="3"/>
          </p:cNvCxnSpPr>
          <p:nvPr/>
        </p:nvCxnSpPr>
        <p:spPr>
          <a:xfrm flipH="1">
            <a:off x="1392579" y="4489944"/>
            <a:ext cx="1339010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9DEFE9EB-A74C-E7DD-7A63-468743AEB096}"/>
              </a:ext>
            </a:extLst>
          </p:cNvPr>
          <p:cNvSpPr/>
          <p:nvPr/>
        </p:nvSpPr>
        <p:spPr>
          <a:xfrm>
            <a:off x="2811418" y="4562096"/>
            <a:ext cx="7286171" cy="706589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8595CC5-0F69-D8CD-29CE-B495D24A6728}"/>
              </a:ext>
            </a:extLst>
          </p:cNvPr>
          <p:cNvSpPr txBox="1"/>
          <p:nvPr/>
        </p:nvSpPr>
        <p:spPr>
          <a:xfrm>
            <a:off x="-3844828" y="4606405"/>
            <a:ext cx="5251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7030A0"/>
                </a:solidFill>
              </a:rPr>
              <a:t>src/views/Home/components/PopularityListItem.jsx</a:t>
            </a:r>
          </a:p>
          <a:p>
            <a:pPr algn="r"/>
            <a:r>
              <a:rPr lang="en-US" altLang="zh-CN" dirty="0">
                <a:solidFill>
                  <a:srgbClr val="7030A0"/>
                </a:solidFill>
              </a:rPr>
              <a:t>(</a:t>
            </a:r>
            <a:r>
              <a:rPr lang="zh-CN" altLang="en-US" dirty="0">
                <a:solidFill>
                  <a:srgbClr val="7030A0"/>
                </a:solidFill>
              </a:rPr>
              <a:t>仅下方有分割线</a:t>
            </a:r>
            <a:r>
              <a:rPr lang="en-US" altLang="zh-CN" dirty="0">
                <a:solidFill>
                  <a:srgbClr val="7030A0"/>
                </a:solidFill>
              </a:rPr>
              <a:t>)</a:t>
            </a:r>
            <a:endParaRPr lang="zh-CN" altLang="en-US" dirty="0">
              <a:solidFill>
                <a:srgbClr val="7030A0"/>
              </a:solidFill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B93222F-976F-0692-AD8C-73F76A0CE36D}"/>
              </a:ext>
            </a:extLst>
          </p:cNvPr>
          <p:cNvCxnSpPr>
            <a:stCxn id="28" idx="1"/>
            <a:endCxn id="29" idx="3"/>
          </p:cNvCxnSpPr>
          <p:nvPr/>
        </p:nvCxnSpPr>
        <p:spPr>
          <a:xfrm flipH="1">
            <a:off x="1406931" y="4915391"/>
            <a:ext cx="1404487" cy="1418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0A5C8A1-57A2-E7B8-5EE7-FE8C4287BB37}"/>
              </a:ext>
            </a:extLst>
          </p:cNvPr>
          <p:cNvSpPr/>
          <p:nvPr/>
        </p:nvSpPr>
        <p:spPr>
          <a:xfrm>
            <a:off x="2265681" y="883507"/>
            <a:ext cx="8488680" cy="5906760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6CC806A-48CA-935C-D5B6-BA4B0657D176}"/>
              </a:ext>
            </a:extLst>
          </p:cNvPr>
          <p:cNvSpPr txBox="1"/>
          <p:nvPr/>
        </p:nvSpPr>
        <p:spPr>
          <a:xfrm>
            <a:off x="-1845808" y="969296"/>
            <a:ext cx="3238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92D050"/>
                </a:solidFill>
              </a:rPr>
              <a:t>src/views/Home/HomeView.jsx</a:t>
            </a:r>
            <a:endParaRPr lang="zh-CN" altLang="en-US" dirty="0">
              <a:solidFill>
                <a:srgbClr val="92D050"/>
              </a:solidFill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337B7320-81D1-0C73-A92B-E940936FFC23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1392579" y="1153962"/>
            <a:ext cx="873102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2867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3113DA1-78F7-0DFD-B291-49B1E81E5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4B36888-DEDD-95EC-7BA2-B1A885B93278}"/>
              </a:ext>
            </a:extLst>
          </p:cNvPr>
          <p:cNvSpPr/>
          <p:nvPr/>
        </p:nvSpPr>
        <p:spPr>
          <a:xfrm>
            <a:off x="2209801" y="795556"/>
            <a:ext cx="8615680" cy="6062444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71C6A73-87C1-FB4E-D07F-3D2AFF320244}"/>
              </a:ext>
            </a:extLst>
          </p:cNvPr>
          <p:cNvSpPr txBox="1"/>
          <p:nvPr/>
        </p:nvSpPr>
        <p:spPr>
          <a:xfrm>
            <a:off x="2209801" y="426224"/>
            <a:ext cx="3565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50"/>
                </a:solidFill>
              </a:rPr>
              <a:t>src/presenters/SearchPresenter.jsx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DA773C1-7FD4-B6C2-D4FF-0B805630C100}"/>
              </a:ext>
            </a:extLst>
          </p:cNvPr>
          <p:cNvSpPr/>
          <p:nvPr/>
        </p:nvSpPr>
        <p:spPr>
          <a:xfrm>
            <a:off x="2303417" y="1031967"/>
            <a:ext cx="8364583" cy="796834"/>
          </a:xfrm>
          <a:prstGeom prst="rect">
            <a:avLst/>
          </a:prstGeom>
          <a:noFill/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ED7F285-2E37-88AF-FE39-3B9A4742FF7C}"/>
              </a:ext>
            </a:extLst>
          </p:cNvPr>
          <p:cNvSpPr/>
          <p:nvPr/>
        </p:nvSpPr>
        <p:spPr>
          <a:xfrm>
            <a:off x="2303417" y="1866992"/>
            <a:ext cx="8364583" cy="260258"/>
          </a:xfrm>
          <a:prstGeom prst="rect">
            <a:avLst/>
          </a:prstGeom>
          <a:noFill/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E681A65-0199-7682-9A7E-CA03562602E3}"/>
              </a:ext>
            </a:extLst>
          </p:cNvPr>
          <p:cNvSpPr/>
          <p:nvPr/>
        </p:nvSpPr>
        <p:spPr>
          <a:xfrm>
            <a:off x="2303417" y="2165440"/>
            <a:ext cx="8364583" cy="4610009"/>
          </a:xfrm>
          <a:prstGeom prst="rect">
            <a:avLst/>
          </a:prstGeom>
          <a:noFill/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8AE353E-2394-9C07-A7C0-4228E12BBB30}"/>
              </a:ext>
            </a:extLst>
          </p:cNvPr>
          <p:cNvSpPr/>
          <p:nvPr/>
        </p:nvSpPr>
        <p:spPr>
          <a:xfrm>
            <a:off x="2397033" y="3870415"/>
            <a:ext cx="2689317" cy="152708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3527E50-4B48-9BC7-B3C0-3B1FE99BAF67}"/>
              </a:ext>
            </a:extLst>
          </p:cNvPr>
          <p:cNvSpPr txBox="1"/>
          <p:nvPr/>
        </p:nvSpPr>
        <p:spPr>
          <a:xfrm>
            <a:off x="-2674732" y="1245718"/>
            <a:ext cx="4118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src/views/Search/components/Filters.jsx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E7E66F9-4FF3-DE7A-EF17-50F4F0E61E2D}"/>
              </a:ext>
            </a:extLst>
          </p:cNvPr>
          <p:cNvSpPr txBox="1"/>
          <p:nvPr/>
        </p:nvSpPr>
        <p:spPr>
          <a:xfrm>
            <a:off x="-2559315" y="1812455"/>
            <a:ext cx="4003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src/views/Search/components/Tags.jsx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1A97782-8BA4-A7AD-092F-8570D1A59236}"/>
              </a:ext>
            </a:extLst>
          </p:cNvPr>
          <p:cNvSpPr txBox="1"/>
          <p:nvPr/>
        </p:nvSpPr>
        <p:spPr>
          <a:xfrm>
            <a:off x="-2788545" y="2737015"/>
            <a:ext cx="4232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src/views/Search/components/Results.jsx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9FA794C-EFB2-A004-B91D-CE0D9FECF65C}"/>
              </a:ext>
            </a:extLst>
          </p:cNvPr>
          <p:cNvSpPr txBox="1"/>
          <p:nvPr/>
        </p:nvSpPr>
        <p:spPr>
          <a:xfrm>
            <a:off x="-3162044" y="4449291"/>
            <a:ext cx="4607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0070C0"/>
                </a:solidFill>
              </a:rPr>
              <a:t>src/views/Search/components/ResultCard.jsx</a:t>
            </a:r>
          </a:p>
          <a:p>
            <a:pPr algn="r"/>
            <a:r>
              <a:rPr lang="zh-CN" altLang="en-US" dirty="0">
                <a:solidFill>
                  <a:srgbClr val="0070C0"/>
                </a:solidFill>
              </a:rPr>
              <a:t>（复用</a:t>
            </a:r>
            <a:r>
              <a:rPr lang="en-US" altLang="zh-CN" dirty="0">
                <a:solidFill>
                  <a:srgbClr val="0070C0"/>
                </a:solidFill>
              </a:rPr>
              <a:t>src/components/card/IntroCard.jsx</a:t>
            </a:r>
            <a:r>
              <a:rPr lang="zh-CN" altLang="en-US" dirty="0">
                <a:solidFill>
                  <a:srgbClr val="0070C0"/>
                </a:solidFill>
              </a:rPr>
              <a:t>）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C3D4A249-C27C-C2BB-3D79-F092BD059EA5}"/>
              </a:ext>
            </a:extLst>
          </p:cNvPr>
          <p:cNvCxnSpPr>
            <a:stCxn id="8" idx="1"/>
            <a:endCxn id="13" idx="3"/>
          </p:cNvCxnSpPr>
          <p:nvPr/>
        </p:nvCxnSpPr>
        <p:spPr>
          <a:xfrm flipH="1">
            <a:off x="1443704" y="1430384"/>
            <a:ext cx="8597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6E9C6680-EE03-3F50-95BF-84C885051812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1443704" y="1997121"/>
            <a:ext cx="8597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B7C03F9D-9738-C731-FE5A-F01E334E5889}"/>
              </a:ext>
            </a:extLst>
          </p:cNvPr>
          <p:cNvCxnSpPr>
            <a:endCxn id="15" idx="3"/>
          </p:cNvCxnSpPr>
          <p:nvPr/>
        </p:nvCxnSpPr>
        <p:spPr>
          <a:xfrm flipH="1">
            <a:off x="1443704" y="2921681"/>
            <a:ext cx="8597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BB34031E-BABA-8F78-93F7-1312B97A6E7F}"/>
              </a:ext>
            </a:extLst>
          </p:cNvPr>
          <p:cNvCxnSpPr>
            <a:stCxn id="11" idx="1"/>
            <a:endCxn id="16" idx="3"/>
          </p:cNvCxnSpPr>
          <p:nvPr/>
        </p:nvCxnSpPr>
        <p:spPr>
          <a:xfrm flipH="1">
            <a:off x="1445307" y="4633958"/>
            <a:ext cx="951726" cy="138499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09B03129-1838-A170-F805-3F9A184BE3F4}"/>
              </a:ext>
            </a:extLst>
          </p:cNvPr>
          <p:cNvSpPr/>
          <p:nvPr/>
        </p:nvSpPr>
        <p:spPr>
          <a:xfrm>
            <a:off x="2265681" y="883507"/>
            <a:ext cx="8488680" cy="5906760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BD9BC0F-9EAE-8377-CD39-9C4B46F49BC5}"/>
              </a:ext>
            </a:extLst>
          </p:cNvPr>
          <p:cNvSpPr txBox="1"/>
          <p:nvPr/>
        </p:nvSpPr>
        <p:spPr>
          <a:xfrm>
            <a:off x="-1958018" y="780915"/>
            <a:ext cx="3350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92D050"/>
                </a:solidFill>
              </a:rPr>
              <a:t>src/views/Search/SearchView.jsx</a:t>
            </a:r>
            <a:endParaRPr lang="zh-CN" altLang="en-US" dirty="0">
              <a:solidFill>
                <a:srgbClr val="92D050"/>
              </a:solidFill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9F97771F-EEB3-AC23-2035-2CDCDEE732E2}"/>
              </a:ext>
            </a:extLst>
          </p:cNvPr>
          <p:cNvCxnSpPr>
            <a:cxnSpLocks/>
            <a:endCxn id="3" idx="3"/>
          </p:cNvCxnSpPr>
          <p:nvPr/>
        </p:nvCxnSpPr>
        <p:spPr>
          <a:xfrm flipH="1">
            <a:off x="1392579" y="965581"/>
            <a:ext cx="873102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8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5FEE87B-51A7-E70B-A959-571D9B359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B1B98F4-4F80-64D8-AEE3-9FC861B2F4F4}"/>
              </a:ext>
            </a:extLst>
          </p:cNvPr>
          <p:cNvSpPr/>
          <p:nvPr/>
        </p:nvSpPr>
        <p:spPr>
          <a:xfrm>
            <a:off x="2209801" y="795556"/>
            <a:ext cx="8615680" cy="6062444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14080B0-27D9-6ED9-138D-FAD5F5A8F6F3}"/>
              </a:ext>
            </a:extLst>
          </p:cNvPr>
          <p:cNvSpPr txBox="1"/>
          <p:nvPr/>
        </p:nvSpPr>
        <p:spPr>
          <a:xfrm>
            <a:off x="2209801" y="426224"/>
            <a:ext cx="3387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E97132"/>
                </a:solidFill>
              </a:rPr>
              <a:t>src/presenters/RankPresenter.jsx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947A249-4EB0-97AE-C1B1-B432DE8797C1}"/>
              </a:ext>
            </a:extLst>
          </p:cNvPr>
          <p:cNvSpPr/>
          <p:nvPr/>
        </p:nvSpPr>
        <p:spPr>
          <a:xfrm>
            <a:off x="2312127" y="897467"/>
            <a:ext cx="8317240" cy="324313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F4DFBD3-8628-C81A-4275-1F15B26EFF6A}"/>
              </a:ext>
            </a:extLst>
          </p:cNvPr>
          <p:cNvSpPr/>
          <p:nvPr/>
        </p:nvSpPr>
        <p:spPr>
          <a:xfrm>
            <a:off x="2312127" y="1344197"/>
            <a:ext cx="8317240" cy="5387529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77328E0-C638-9F70-ED37-9C0B9C155C79}"/>
              </a:ext>
            </a:extLst>
          </p:cNvPr>
          <p:cNvSpPr/>
          <p:nvPr/>
        </p:nvSpPr>
        <p:spPr>
          <a:xfrm>
            <a:off x="2843350" y="1487888"/>
            <a:ext cx="1523999" cy="2335175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096FE2D-F976-7821-0780-94537FDE8C2F}"/>
              </a:ext>
            </a:extLst>
          </p:cNvPr>
          <p:cNvSpPr txBox="1"/>
          <p:nvPr/>
        </p:nvSpPr>
        <p:spPr>
          <a:xfrm>
            <a:off x="-3035236" y="1198585"/>
            <a:ext cx="4427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src/views/Rank/components/Conditions.jsx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693334D-D793-78AC-223A-509696256004}"/>
              </a:ext>
            </a:extLst>
          </p:cNvPr>
          <p:cNvSpPr txBox="1"/>
          <p:nvPr/>
        </p:nvSpPr>
        <p:spPr>
          <a:xfrm>
            <a:off x="-2766402" y="1914053"/>
            <a:ext cx="4251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src/views/Rank/components/Rankings.jsx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12CC4F8-D29F-7158-ACEB-A6AAEED89FE5}"/>
              </a:ext>
            </a:extLst>
          </p:cNvPr>
          <p:cNvSpPr txBox="1"/>
          <p:nvPr/>
        </p:nvSpPr>
        <p:spPr>
          <a:xfrm>
            <a:off x="-3116105" y="3161447"/>
            <a:ext cx="4626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src/views/Rank/components/RankingCard.jsx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847761C8-6756-45CA-EF46-AA78A91AA57F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1392579" y="1059624"/>
            <a:ext cx="919548" cy="3236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7E5EC8C-186A-3F61-6B76-C0AAB5050E2F}"/>
              </a:ext>
            </a:extLst>
          </p:cNvPr>
          <p:cNvCxnSpPr>
            <a:cxnSpLocks/>
            <a:endCxn id="12" idx="3"/>
          </p:cNvCxnSpPr>
          <p:nvPr/>
        </p:nvCxnSpPr>
        <p:spPr>
          <a:xfrm flipH="1" flipV="1">
            <a:off x="1485083" y="2098719"/>
            <a:ext cx="827044" cy="105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DA89D45C-1F06-616E-2F9E-84B6C1FB78CC}"/>
              </a:ext>
            </a:extLst>
          </p:cNvPr>
          <p:cNvCxnSpPr>
            <a:cxnSpLocks/>
            <a:endCxn id="13" idx="3"/>
          </p:cNvCxnSpPr>
          <p:nvPr/>
        </p:nvCxnSpPr>
        <p:spPr>
          <a:xfrm flipH="1">
            <a:off x="1510483" y="3346113"/>
            <a:ext cx="133286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7CF85E28-E367-0F97-2FC5-0F9F1C6E7B95}"/>
              </a:ext>
            </a:extLst>
          </p:cNvPr>
          <p:cNvSpPr/>
          <p:nvPr/>
        </p:nvSpPr>
        <p:spPr>
          <a:xfrm>
            <a:off x="2265681" y="846667"/>
            <a:ext cx="8488680" cy="5943600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99B6F56-2627-B668-0975-B1D3EBD8C2D0}"/>
              </a:ext>
            </a:extLst>
          </p:cNvPr>
          <p:cNvSpPr txBox="1"/>
          <p:nvPr/>
        </p:nvSpPr>
        <p:spPr>
          <a:xfrm>
            <a:off x="-1602152" y="780915"/>
            <a:ext cx="299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92D050"/>
                </a:solidFill>
              </a:rPr>
              <a:t>src/views/Rank/RankView.jsx</a:t>
            </a:r>
            <a:endParaRPr lang="zh-CN" altLang="en-US" dirty="0">
              <a:solidFill>
                <a:srgbClr val="92D050"/>
              </a:solidFill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5697C5F9-6D4A-C69A-5EEF-E5A45A0C6E23}"/>
              </a:ext>
            </a:extLst>
          </p:cNvPr>
          <p:cNvCxnSpPr>
            <a:cxnSpLocks/>
            <a:endCxn id="3" idx="3"/>
          </p:cNvCxnSpPr>
          <p:nvPr/>
        </p:nvCxnSpPr>
        <p:spPr>
          <a:xfrm flipH="1">
            <a:off x="1392579" y="965581"/>
            <a:ext cx="873102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921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E2F0CCBA-8545-F962-06F5-E868F4DBE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309" y="0"/>
            <a:ext cx="8617382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D47F079-A46F-E925-C003-EACE6D78C474}"/>
              </a:ext>
            </a:extLst>
          </p:cNvPr>
          <p:cNvSpPr/>
          <p:nvPr/>
        </p:nvSpPr>
        <p:spPr>
          <a:xfrm>
            <a:off x="2471057" y="518163"/>
            <a:ext cx="7792372" cy="6339838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5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A8DBE00-5C54-5E80-91EC-E74ED113DEFB}"/>
              </a:ext>
            </a:extLst>
          </p:cNvPr>
          <p:cNvSpPr txBox="1"/>
          <p:nvPr/>
        </p:nvSpPr>
        <p:spPr>
          <a:xfrm>
            <a:off x="2471057" y="148831"/>
            <a:ext cx="3222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50"/>
                </a:solidFill>
              </a:rPr>
              <a:t>src/presenters/MePresenter.jsx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67CC509-78CC-5E40-F2E2-EF7D7C3A65B2}"/>
              </a:ext>
            </a:extLst>
          </p:cNvPr>
          <p:cNvSpPr/>
          <p:nvPr/>
        </p:nvSpPr>
        <p:spPr>
          <a:xfrm>
            <a:off x="2612320" y="643467"/>
            <a:ext cx="7526512" cy="1178419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611F6CC-07E5-C2A8-B39B-E473933E696F}"/>
              </a:ext>
            </a:extLst>
          </p:cNvPr>
          <p:cNvSpPr/>
          <p:nvPr/>
        </p:nvSpPr>
        <p:spPr>
          <a:xfrm>
            <a:off x="2612319" y="2290232"/>
            <a:ext cx="7526513" cy="3729568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8C30B3B-B93C-E8C8-63B6-CF719D6B69BB}"/>
              </a:ext>
            </a:extLst>
          </p:cNvPr>
          <p:cNvSpPr/>
          <p:nvPr/>
        </p:nvSpPr>
        <p:spPr>
          <a:xfrm>
            <a:off x="2802330" y="2339434"/>
            <a:ext cx="999203" cy="1436699"/>
          </a:xfrm>
          <a:prstGeom prst="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FA92F3A-9C1B-FABD-AE9A-85B80201432A}"/>
              </a:ext>
            </a:extLst>
          </p:cNvPr>
          <p:cNvSpPr txBox="1"/>
          <p:nvPr/>
        </p:nvSpPr>
        <p:spPr>
          <a:xfrm>
            <a:off x="-2098493" y="1023952"/>
            <a:ext cx="4027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src/views/Me/components/UserInfo.jsx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D5E85EA-917A-60D1-54E7-32ABA47D5A36}"/>
              </a:ext>
            </a:extLst>
          </p:cNvPr>
          <p:cNvSpPr txBox="1"/>
          <p:nvPr/>
        </p:nvSpPr>
        <p:spPr>
          <a:xfrm>
            <a:off x="-1619196" y="2653786"/>
            <a:ext cx="354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src/views/Me/MeFavoritesView.jsx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AF80827-0026-5C66-9003-C4DD5FA6970C}"/>
              </a:ext>
            </a:extLst>
          </p:cNvPr>
          <p:cNvSpPr txBox="1"/>
          <p:nvPr/>
        </p:nvSpPr>
        <p:spPr>
          <a:xfrm>
            <a:off x="485547" y="3356001"/>
            <a:ext cx="144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FavoriteCard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D354E589-A1F9-28C3-FB04-B522738F7C17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1928571" y="1208618"/>
            <a:ext cx="68374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E96373D5-1473-7262-1AEF-F9835F5E049C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1928571" y="2838452"/>
            <a:ext cx="68374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F0BE482B-46F2-16CC-9ACA-D4910BF7731E}"/>
              </a:ext>
            </a:extLst>
          </p:cNvPr>
          <p:cNvCxnSpPr>
            <a:cxnSpLocks/>
            <a:endCxn id="17" idx="3"/>
          </p:cNvCxnSpPr>
          <p:nvPr/>
        </p:nvCxnSpPr>
        <p:spPr>
          <a:xfrm flipH="1">
            <a:off x="1928571" y="3540667"/>
            <a:ext cx="873759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885B57DF-C108-C175-0A05-CD7A5A495FF9}"/>
              </a:ext>
            </a:extLst>
          </p:cNvPr>
          <p:cNvSpPr/>
          <p:nvPr/>
        </p:nvSpPr>
        <p:spPr>
          <a:xfrm>
            <a:off x="2533399" y="584125"/>
            <a:ext cx="7664032" cy="6207913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B41096F-5211-98CC-4347-2F8A1C41994E}"/>
              </a:ext>
            </a:extLst>
          </p:cNvPr>
          <p:cNvSpPr txBox="1"/>
          <p:nvPr/>
        </p:nvSpPr>
        <p:spPr>
          <a:xfrm>
            <a:off x="-844336" y="458801"/>
            <a:ext cx="266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92D050"/>
                </a:solidFill>
              </a:rPr>
              <a:t>src/views/Me/MeView.jsx</a:t>
            </a:r>
            <a:endParaRPr lang="zh-CN" altLang="en-US" dirty="0">
              <a:solidFill>
                <a:srgbClr val="92D050"/>
              </a:solidFill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92AD3B80-DB21-B215-8FE2-46FFE369FFCD}"/>
              </a:ext>
            </a:extLst>
          </p:cNvPr>
          <p:cNvCxnSpPr>
            <a:cxnSpLocks/>
          </p:cNvCxnSpPr>
          <p:nvPr/>
        </p:nvCxnSpPr>
        <p:spPr>
          <a:xfrm flipH="1">
            <a:off x="1787309" y="643467"/>
            <a:ext cx="746090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F4E9960E-57CE-6054-8E81-B2D444583FE1}"/>
              </a:ext>
            </a:extLst>
          </p:cNvPr>
          <p:cNvSpPr/>
          <p:nvPr/>
        </p:nvSpPr>
        <p:spPr>
          <a:xfrm>
            <a:off x="2612319" y="1871088"/>
            <a:ext cx="7526512" cy="301905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93A2010-D861-C749-B7FB-B08F8E54D65C}"/>
              </a:ext>
            </a:extLst>
          </p:cNvPr>
          <p:cNvSpPr txBox="1"/>
          <p:nvPr/>
        </p:nvSpPr>
        <p:spPr>
          <a:xfrm>
            <a:off x="-2331956" y="1839410"/>
            <a:ext cx="426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src/views/Me/components/Conditions.jsx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D19AFFD2-FE1C-B045-BA98-B5D2B55A6ACE}"/>
              </a:ext>
            </a:extLst>
          </p:cNvPr>
          <p:cNvCxnSpPr>
            <a:cxnSpLocks/>
            <a:endCxn id="27" idx="3"/>
          </p:cNvCxnSpPr>
          <p:nvPr/>
        </p:nvCxnSpPr>
        <p:spPr>
          <a:xfrm flipH="1">
            <a:off x="1930749" y="2024076"/>
            <a:ext cx="68374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562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B5159A06-358F-03BD-585F-3CF2F9FE4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309" y="0"/>
            <a:ext cx="8617382" cy="68580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A63886C5-BDB1-87BC-DCFA-07FB1A6AC294}"/>
              </a:ext>
            </a:extLst>
          </p:cNvPr>
          <p:cNvSpPr/>
          <p:nvPr/>
        </p:nvSpPr>
        <p:spPr>
          <a:xfrm>
            <a:off x="3751938" y="2375747"/>
            <a:ext cx="5305702" cy="1723813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25615F-4A23-B5B9-10EA-9CA108F541C8}"/>
              </a:ext>
            </a:extLst>
          </p:cNvPr>
          <p:cNvSpPr txBox="1"/>
          <p:nvPr/>
        </p:nvSpPr>
        <p:spPr>
          <a:xfrm>
            <a:off x="-2646918" y="3362445"/>
            <a:ext cx="4434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src/views/Me/components/ActivitiyCard.jsx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AC8D42CB-71D8-39FB-C436-81D5148D21E6}"/>
              </a:ext>
            </a:extLst>
          </p:cNvPr>
          <p:cNvCxnSpPr>
            <a:cxnSpLocks/>
          </p:cNvCxnSpPr>
          <p:nvPr/>
        </p:nvCxnSpPr>
        <p:spPr>
          <a:xfrm flipH="1">
            <a:off x="1787309" y="3567009"/>
            <a:ext cx="19646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56093F8F-0B96-0E2C-D3F4-E411B67BCAC9}"/>
              </a:ext>
            </a:extLst>
          </p:cNvPr>
          <p:cNvSpPr/>
          <p:nvPr/>
        </p:nvSpPr>
        <p:spPr>
          <a:xfrm>
            <a:off x="2641533" y="2315967"/>
            <a:ext cx="7526512" cy="4100073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AEF0FEB6-42AB-DEDC-3381-FB0C30005960}"/>
              </a:ext>
            </a:extLst>
          </p:cNvPr>
          <p:cNvCxnSpPr>
            <a:cxnSpLocks/>
          </p:cNvCxnSpPr>
          <p:nvPr/>
        </p:nvCxnSpPr>
        <p:spPr>
          <a:xfrm flipH="1">
            <a:off x="1787309" y="2891369"/>
            <a:ext cx="85422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CE10B95D-A8AA-4F20-8634-02A6AA837FE0}"/>
              </a:ext>
            </a:extLst>
          </p:cNvPr>
          <p:cNvSpPr txBox="1"/>
          <p:nvPr/>
        </p:nvSpPr>
        <p:spPr>
          <a:xfrm>
            <a:off x="-1750841" y="2669447"/>
            <a:ext cx="3538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src/views/Me/MeActivitiesView.jsx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A532CC1-A811-F864-1F16-0ED01353C4A6}"/>
              </a:ext>
            </a:extLst>
          </p:cNvPr>
          <p:cNvSpPr/>
          <p:nvPr/>
        </p:nvSpPr>
        <p:spPr>
          <a:xfrm>
            <a:off x="2471057" y="518163"/>
            <a:ext cx="7792372" cy="6339838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5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C4FCCFB-1FA4-1BFA-05FB-FE4C6485D401}"/>
              </a:ext>
            </a:extLst>
          </p:cNvPr>
          <p:cNvSpPr txBox="1"/>
          <p:nvPr/>
        </p:nvSpPr>
        <p:spPr>
          <a:xfrm>
            <a:off x="2471057" y="148831"/>
            <a:ext cx="3222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50"/>
                </a:solidFill>
              </a:rPr>
              <a:t>src/presenters/MePresenter.jsx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685B05D-BDB3-8063-0AFB-031EC4FDD168}"/>
              </a:ext>
            </a:extLst>
          </p:cNvPr>
          <p:cNvSpPr/>
          <p:nvPr/>
        </p:nvSpPr>
        <p:spPr>
          <a:xfrm>
            <a:off x="2533399" y="584125"/>
            <a:ext cx="7664032" cy="6207913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18815CC-465F-A027-748F-5CF17A4F00E9}"/>
              </a:ext>
            </a:extLst>
          </p:cNvPr>
          <p:cNvSpPr txBox="1"/>
          <p:nvPr/>
        </p:nvSpPr>
        <p:spPr>
          <a:xfrm>
            <a:off x="-844336" y="458801"/>
            <a:ext cx="266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92D050"/>
                </a:solidFill>
              </a:rPr>
              <a:t>src/views/Me/MeView.jsx</a:t>
            </a:r>
            <a:endParaRPr lang="zh-CN" altLang="en-US" dirty="0">
              <a:solidFill>
                <a:srgbClr val="92D050"/>
              </a:solidFill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F3C4B861-6BA9-9A8C-33DD-861BACC324AD}"/>
              </a:ext>
            </a:extLst>
          </p:cNvPr>
          <p:cNvCxnSpPr>
            <a:cxnSpLocks/>
          </p:cNvCxnSpPr>
          <p:nvPr/>
        </p:nvCxnSpPr>
        <p:spPr>
          <a:xfrm flipH="1">
            <a:off x="1787309" y="643467"/>
            <a:ext cx="746090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91E402C8-4AD4-568A-0B4C-0D890353D959}"/>
              </a:ext>
            </a:extLst>
          </p:cNvPr>
          <p:cNvSpPr/>
          <p:nvPr/>
        </p:nvSpPr>
        <p:spPr>
          <a:xfrm>
            <a:off x="2612320" y="643467"/>
            <a:ext cx="7526512" cy="1178419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10F1207-551C-FEBF-1513-20D3B1190F12}"/>
              </a:ext>
            </a:extLst>
          </p:cNvPr>
          <p:cNvSpPr txBox="1"/>
          <p:nvPr/>
        </p:nvSpPr>
        <p:spPr>
          <a:xfrm>
            <a:off x="-2098493" y="1023952"/>
            <a:ext cx="4027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src/views/Me/components/UserInfo.jsx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DD2C15E-B82E-1378-80DF-4726EF8FFD46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28571" y="1208618"/>
            <a:ext cx="68374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C0309532-5272-DC37-D8F4-F5FCF088B8E5}"/>
              </a:ext>
            </a:extLst>
          </p:cNvPr>
          <p:cNvSpPr/>
          <p:nvPr/>
        </p:nvSpPr>
        <p:spPr>
          <a:xfrm>
            <a:off x="2612319" y="1871088"/>
            <a:ext cx="7526512" cy="301905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CC68D9B-BBDA-528F-FD77-DA9165693D54}"/>
              </a:ext>
            </a:extLst>
          </p:cNvPr>
          <p:cNvSpPr txBox="1"/>
          <p:nvPr/>
        </p:nvSpPr>
        <p:spPr>
          <a:xfrm>
            <a:off x="-2331956" y="1839410"/>
            <a:ext cx="426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src/views/Me/components/Conditions.jsx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35F5CCBA-7AEA-62B3-5F4C-AB38AB0494C5}"/>
              </a:ext>
            </a:extLst>
          </p:cNvPr>
          <p:cNvCxnSpPr>
            <a:cxnSpLocks/>
            <a:endCxn id="20" idx="3"/>
          </p:cNvCxnSpPr>
          <p:nvPr/>
        </p:nvCxnSpPr>
        <p:spPr>
          <a:xfrm flipH="1">
            <a:off x="1930749" y="2024076"/>
            <a:ext cx="68374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284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61">
            <a:extLst>
              <a:ext uri="{FF2B5EF4-FFF2-40B4-BE49-F238E27FC236}">
                <a16:creationId xmlns:a16="http://schemas.microsoft.com/office/drawing/2014/main" id="{942D16FC-D169-D958-0063-197D19934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2114" y="-9751"/>
            <a:ext cx="4567771" cy="865338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F2B287A-65ED-F7B2-6A5F-D146A0667F6B}"/>
              </a:ext>
            </a:extLst>
          </p:cNvPr>
          <p:cNvSpPr/>
          <p:nvPr/>
        </p:nvSpPr>
        <p:spPr>
          <a:xfrm>
            <a:off x="4182533" y="334432"/>
            <a:ext cx="4197352" cy="8066618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DC0184E-963A-F3D6-96E6-31D17C9526F4}"/>
              </a:ext>
            </a:extLst>
          </p:cNvPr>
          <p:cNvSpPr/>
          <p:nvPr/>
        </p:nvSpPr>
        <p:spPr>
          <a:xfrm>
            <a:off x="4275666" y="520700"/>
            <a:ext cx="3987801" cy="1333500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52ECC03-4DA6-B3CC-12D8-E292BFB8AE22}"/>
              </a:ext>
            </a:extLst>
          </p:cNvPr>
          <p:cNvSpPr/>
          <p:nvPr/>
        </p:nvSpPr>
        <p:spPr>
          <a:xfrm>
            <a:off x="4275666" y="1926165"/>
            <a:ext cx="736599" cy="4223811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94F4B72-5A79-9F73-53ED-8E974FFB1825}"/>
              </a:ext>
            </a:extLst>
          </p:cNvPr>
          <p:cNvSpPr/>
          <p:nvPr/>
        </p:nvSpPr>
        <p:spPr>
          <a:xfrm>
            <a:off x="5123390" y="1926166"/>
            <a:ext cx="3140077" cy="4268260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5CA3DBB-0105-D72B-3561-F3E88F7B4297}"/>
              </a:ext>
            </a:extLst>
          </p:cNvPr>
          <p:cNvSpPr/>
          <p:nvPr/>
        </p:nvSpPr>
        <p:spPr>
          <a:xfrm>
            <a:off x="5197476" y="1998128"/>
            <a:ext cx="2997199" cy="476255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C7505B6-B590-E789-12A3-8BC22D33F4BD}"/>
              </a:ext>
            </a:extLst>
          </p:cNvPr>
          <p:cNvSpPr/>
          <p:nvPr/>
        </p:nvSpPr>
        <p:spPr>
          <a:xfrm>
            <a:off x="5224993" y="2808816"/>
            <a:ext cx="936095" cy="367772"/>
          </a:xfrm>
          <a:prstGeom prst="rect">
            <a:avLst/>
          </a:prstGeom>
          <a:noFill/>
          <a:ln w="12700"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235E8C8-6853-6F55-2DCB-67F44AA87E7F}"/>
              </a:ext>
            </a:extLst>
          </p:cNvPr>
          <p:cNvSpPr/>
          <p:nvPr/>
        </p:nvSpPr>
        <p:spPr>
          <a:xfrm>
            <a:off x="5197475" y="3712631"/>
            <a:ext cx="2997199" cy="1121836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BABC168-5526-146F-D953-3A9016B8A350}"/>
              </a:ext>
            </a:extLst>
          </p:cNvPr>
          <p:cNvSpPr/>
          <p:nvPr/>
        </p:nvSpPr>
        <p:spPr>
          <a:xfrm>
            <a:off x="5197475" y="4933948"/>
            <a:ext cx="2997199" cy="1216028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41E5F8D-2DD1-26AD-14AA-A3390B9BED7F}"/>
              </a:ext>
            </a:extLst>
          </p:cNvPr>
          <p:cNvSpPr txBox="1"/>
          <p:nvPr/>
        </p:nvSpPr>
        <p:spPr>
          <a:xfrm>
            <a:off x="4182533" y="-84338"/>
            <a:ext cx="3567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B050"/>
                </a:solidFill>
              </a:rPr>
              <a:t>src/presenters/DetailsPresenter.jsx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DB9ABF4-7239-81D3-547C-9DB5DCA428C7}"/>
              </a:ext>
            </a:extLst>
          </p:cNvPr>
          <p:cNvSpPr txBox="1"/>
          <p:nvPr/>
        </p:nvSpPr>
        <p:spPr>
          <a:xfrm>
            <a:off x="-1107136" y="1002784"/>
            <a:ext cx="4759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src/views/Details/components/Introduction.jsx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76360F8-F239-745B-A2EF-7E6117A23EF8}"/>
              </a:ext>
            </a:extLst>
          </p:cNvPr>
          <p:cNvSpPr txBox="1"/>
          <p:nvPr/>
        </p:nvSpPr>
        <p:spPr>
          <a:xfrm>
            <a:off x="-1173964" y="3292010"/>
            <a:ext cx="4655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src/views/Details/components/Parameters.jsx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779ED9E-643F-09CE-A9C7-781B741A468A}"/>
              </a:ext>
            </a:extLst>
          </p:cNvPr>
          <p:cNvSpPr txBox="1"/>
          <p:nvPr/>
        </p:nvSpPr>
        <p:spPr>
          <a:xfrm>
            <a:off x="8861700" y="2046891"/>
            <a:ext cx="4392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src/views/Details/components/Statistics.jsx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36C71B6-5708-B7DC-F8D3-7C921A9AE951}"/>
              </a:ext>
            </a:extLst>
          </p:cNvPr>
          <p:cNvSpPr txBox="1"/>
          <p:nvPr/>
        </p:nvSpPr>
        <p:spPr>
          <a:xfrm>
            <a:off x="8861700" y="2655111"/>
            <a:ext cx="4589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src/views/Details/components/Characters.jsx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BA1D593-9D3D-9AEB-C974-FB5021703BB6}"/>
              </a:ext>
            </a:extLst>
          </p:cNvPr>
          <p:cNvSpPr/>
          <p:nvPr/>
        </p:nvSpPr>
        <p:spPr>
          <a:xfrm>
            <a:off x="5224993" y="4007379"/>
            <a:ext cx="936096" cy="351896"/>
          </a:xfrm>
          <a:prstGeom prst="rect">
            <a:avLst/>
          </a:prstGeom>
          <a:noFill/>
          <a:ln w="12700"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70A92E7-A8B1-F1BC-FD78-63A9072C2A6C}"/>
              </a:ext>
            </a:extLst>
          </p:cNvPr>
          <p:cNvSpPr/>
          <p:nvPr/>
        </p:nvSpPr>
        <p:spPr>
          <a:xfrm>
            <a:off x="5197475" y="2563580"/>
            <a:ext cx="2997199" cy="1121836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309CA29-3FF1-7BB9-AEE2-1B35334D4067}"/>
              </a:ext>
            </a:extLst>
          </p:cNvPr>
          <p:cNvSpPr txBox="1"/>
          <p:nvPr/>
        </p:nvSpPr>
        <p:spPr>
          <a:xfrm>
            <a:off x="8861700" y="3095891"/>
            <a:ext cx="4964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src/views/Details/components/CharacterCard.jsx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AAD975E-ED70-7013-3F5C-18D9695C35F2}"/>
              </a:ext>
            </a:extLst>
          </p:cNvPr>
          <p:cNvSpPr txBox="1"/>
          <p:nvPr/>
        </p:nvSpPr>
        <p:spPr>
          <a:xfrm>
            <a:off x="8912500" y="3773225"/>
            <a:ext cx="4078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src/views/Details/components/Staffs.jsx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530C7EC-89A6-1D7E-B594-2FF66F628737}"/>
              </a:ext>
            </a:extLst>
          </p:cNvPr>
          <p:cNvSpPr txBox="1"/>
          <p:nvPr/>
        </p:nvSpPr>
        <p:spPr>
          <a:xfrm>
            <a:off x="8912500" y="4265893"/>
            <a:ext cx="4453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src/views/Details/components/StaffCard.jsx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1267019-59BB-7F52-8F28-C75C6FE68E8D}"/>
              </a:ext>
            </a:extLst>
          </p:cNvPr>
          <p:cNvSpPr txBox="1"/>
          <p:nvPr/>
        </p:nvSpPr>
        <p:spPr>
          <a:xfrm>
            <a:off x="8929827" y="4943227"/>
            <a:ext cx="4591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src/views/Details/components/Similarities.jsx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DC8FEDBB-D8D5-29A8-225F-31132EB0D1B8}"/>
              </a:ext>
            </a:extLst>
          </p:cNvPr>
          <p:cNvSpPr/>
          <p:nvPr/>
        </p:nvSpPr>
        <p:spPr>
          <a:xfrm>
            <a:off x="6011067" y="5172075"/>
            <a:ext cx="546366" cy="940858"/>
          </a:xfrm>
          <a:prstGeom prst="rect">
            <a:avLst/>
          </a:prstGeom>
          <a:noFill/>
          <a:ln w="12700"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BC90CD8-0FD5-0812-52B9-F330DE53DDEF}"/>
              </a:ext>
            </a:extLst>
          </p:cNvPr>
          <p:cNvSpPr txBox="1"/>
          <p:nvPr/>
        </p:nvSpPr>
        <p:spPr>
          <a:xfrm>
            <a:off x="8912500" y="5568673"/>
            <a:ext cx="4903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src/views/Details/components/SimilarityCard.jsx</a:t>
            </a:r>
            <a:endParaRPr lang="zh-CN" altLang="en-US" dirty="0">
              <a:solidFill>
                <a:srgbClr val="7030A0"/>
              </a:solidFill>
            </a:endParaRPr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4945AC43-BC5F-12D4-5292-52505A88B215}"/>
              </a:ext>
            </a:extLst>
          </p:cNvPr>
          <p:cNvCxnSpPr>
            <a:stCxn id="7" idx="1"/>
            <a:endCxn id="15" idx="3"/>
          </p:cNvCxnSpPr>
          <p:nvPr/>
        </p:nvCxnSpPr>
        <p:spPr>
          <a:xfrm flipH="1">
            <a:off x="3652500" y="1187450"/>
            <a:ext cx="62316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4BD17BD5-F27E-985E-182D-0AABFF332DFD}"/>
              </a:ext>
            </a:extLst>
          </p:cNvPr>
          <p:cNvCxnSpPr>
            <a:cxnSpLocks/>
          </p:cNvCxnSpPr>
          <p:nvPr/>
        </p:nvCxnSpPr>
        <p:spPr>
          <a:xfrm flipH="1">
            <a:off x="3622652" y="4716325"/>
            <a:ext cx="150073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49E70480-5F32-A755-52A7-DC3897F2FF52}"/>
              </a:ext>
            </a:extLst>
          </p:cNvPr>
          <p:cNvSpPr txBox="1"/>
          <p:nvPr/>
        </p:nvSpPr>
        <p:spPr>
          <a:xfrm>
            <a:off x="-558202" y="4531659"/>
            <a:ext cx="4204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src/views/Details/components/Details.jsx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720B351A-DF6E-45A2-407F-3DA96778890E}"/>
              </a:ext>
            </a:extLst>
          </p:cNvPr>
          <p:cNvCxnSpPr>
            <a:stCxn id="10" idx="3"/>
            <a:endCxn id="17" idx="1"/>
          </p:cNvCxnSpPr>
          <p:nvPr/>
        </p:nvCxnSpPr>
        <p:spPr>
          <a:xfrm flipV="1">
            <a:off x="8194675" y="2231557"/>
            <a:ext cx="667025" cy="4699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3FBE2966-D238-C983-EFF5-34A8E25C50E7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8194674" y="2839777"/>
            <a:ext cx="667026" cy="3894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A088658-F9B1-BD65-455A-5C1C5C2C80F3}"/>
              </a:ext>
            </a:extLst>
          </p:cNvPr>
          <p:cNvCxnSpPr>
            <a:stCxn id="11" idx="3"/>
            <a:endCxn id="25" idx="1"/>
          </p:cNvCxnSpPr>
          <p:nvPr/>
        </p:nvCxnSpPr>
        <p:spPr>
          <a:xfrm>
            <a:off x="6161088" y="2992702"/>
            <a:ext cx="2700612" cy="28785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454DC05E-D826-F15C-6A99-D8D2A7A7AEBD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8194674" y="3957891"/>
            <a:ext cx="717826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AA18F8B9-9576-4905-5785-514BD04FC1EC}"/>
              </a:ext>
            </a:extLst>
          </p:cNvPr>
          <p:cNvCxnSpPr>
            <a:stCxn id="23" idx="3"/>
            <a:endCxn id="27" idx="1"/>
          </p:cNvCxnSpPr>
          <p:nvPr/>
        </p:nvCxnSpPr>
        <p:spPr>
          <a:xfrm>
            <a:off x="6161089" y="4183327"/>
            <a:ext cx="2751411" cy="26723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C2CD87C0-F8BA-F9F6-949F-93151956A3B3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8194674" y="5127893"/>
            <a:ext cx="735153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54F1E013-76F8-250C-F722-84E322CF0A62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6557433" y="5753339"/>
            <a:ext cx="2355067" cy="2764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797E37F9-1A36-F590-C055-2987348B2048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3481478" y="3476676"/>
            <a:ext cx="79418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3" name="矩形 62">
            <a:extLst>
              <a:ext uri="{FF2B5EF4-FFF2-40B4-BE49-F238E27FC236}">
                <a16:creationId xmlns:a16="http://schemas.microsoft.com/office/drawing/2014/main" id="{0C994C6E-9062-1101-0950-7F069DBE33E4}"/>
              </a:ext>
            </a:extLst>
          </p:cNvPr>
          <p:cNvSpPr/>
          <p:nvPr/>
        </p:nvSpPr>
        <p:spPr>
          <a:xfrm>
            <a:off x="4316187" y="6243864"/>
            <a:ext cx="3947280" cy="2033343"/>
          </a:xfrm>
          <a:prstGeom prst="rect">
            <a:avLst/>
          </a:prstGeom>
          <a:noFill/>
          <a:ln w="254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93A55EFA-3403-91AB-AB08-6E74CEC20432}"/>
              </a:ext>
            </a:extLst>
          </p:cNvPr>
          <p:cNvSpPr txBox="1"/>
          <p:nvPr/>
        </p:nvSpPr>
        <p:spPr>
          <a:xfrm>
            <a:off x="-1063027" y="6488668"/>
            <a:ext cx="4618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E97132"/>
                </a:solidFill>
              </a:rPr>
              <a:t>src/views/Details/components/Comments.jsx</a:t>
            </a:r>
            <a:endParaRPr lang="zh-CN" altLang="en-US" dirty="0">
              <a:solidFill>
                <a:srgbClr val="E97132"/>
              </a:solidFill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6D96E4D4-1FBD-1BFE-750D-A69E465F1764}"/>
              </a:ext>
            </a:extLst>
          </p:cNvPr>
          <p:cNvSpPr txBox="1"/>
          <p:nvPr/>
        </p:nvSpPr>
        <p:spPr>
          <a:xfrm>
            <a:off x="-1292959" y="7472546"/>
            <a:ext cx="4993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0070C0"/>
                </a:solidFill>
              </a:rPr>
              <a:t>src/views/Details/components/CommentCard.jsx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68040C6C-8DED-B90D-032A-4B991FA6F7FD}"/>
              </a:ext>
            </a:extLst>
          </p:cNvPr>
          <p:cNvSpPr/>
          <p:nvPr/>
        </p:nvSpPr>
        <p:spPr>
          <a:xfrm>
            <a:off x="4373021" y="7389624"/>
            <a:ext cx="2885029" cy="535176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B04AF091-7B21-2F6C-25AD-49C25EEB33CE}"/>
              </a:ext>
            </a:extLst>
          </p:cNvPr>
          <p:cNvCxnSpPr>
            <a:cxnSpLocks/>
            <a:endCxn id="64" idx="3"/>
          </p:cNvCxnSpPr>
          <p:nvPr/>
        </p:nvCxnSpPr>
        <p:spPr>
          <a:xfrm flipH="1">
            <a:off x="3555546" y="6673334"/>
            <a:ext cx="76064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4155ADDF-3BC4-CEB3-C51C-239DF3684C9E}"/>
              </a:ext>
            </a:extLst>
          </p:cNvPr>
          <p:cNvCxnSpPr>
            <a:cxnSpLocks/>
          </p:cNvCxnSpPr>
          <p:nvPr/>
        </p:nvCxnSpPr>
        <p:spPr>
          <a:xfrm flipH="1">
            <a:off x="3703630" y="7657212"/>
            <a:ext cx="669391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34870EF5-8B81-E872-F73C-F29E736DE0D4}"/>
              </a:ext>
            </a:extLst>
          </p:cNvPr>
          <p:cNvSpPr/>
          <p:nvPr/>
        </p:nvSpPr>
        <p:spPr>
          <a:xfrm>
            <a:off x="4233332" y="412750"/>
            <a:ext cx="4094693" cy="7931149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084AC2C-5BA5-32EC-B49A-055E046C1F9A}"/>
              </a:ext>
            </a:extLst>
          </p:cNvPr>
          <p:cNvSpPr txBox="1"/>
          <p:nvPr/>
        </p:nvSpPr>
        <p:spPr>
          <a:xfrm>
            <a:off x="298697" y="418513"/>
            <a:ext cx="3353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solidFill>
                  <a:srgbClr val="92D050"/>
                </a:solidFill>
              </a:rPr>
              <a:t>src/views/Details/DetailsView.jsx</a:t>
            </a:r>
            <a:endParaRPr lang="zh-CN" altLang="en-US" dirty="0">
              <a:solidFill>
                <a:srgbClr val="92D050"/>
              </a:solidFill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3D72C2DC-FEDE-440A-4CCC-1DC3E443E35B}"/>
              </a:ext>
            </a:extLst>
          </p:cNvPr>
          <p:cNvCxnSpPr>
            <a:cxnSpLocks/>
            <a:endCxn id="4" idx="3"/>
          </p:cNvCxnSpPr>
          <p:nvPr/>
        </p:nvCxnSpPr>
        <p:spPr>
          <a:xfrm flipH="1">
            <a:off x="3652500" y="601591"/>
            <a:ext cx="580832" cy="1588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247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2516</TotalTime>
  <Words>1038</Words>
  <Application>Microsoft Office PowerPoint</Application>
  <PresentationFormat>宽屏</PresentationFormat>
  <Paragraphs>128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科思维 林</dc:creator>
  <cp:lastModifiedBy>科思维 林</cp:lastModifiedBy>
  <cp:revision>24</cp:revision>
  <dcterms:created xsi:type="dcterms:W3CDTF">2025-03-25T05:41:11Z</dcterms:created>
  <dcterms:modified xsi:type="dcterms:W3CDTF">2025-04-01T00:58:02Z</dcterms:modified>
</cp:coreProperties>
</file>

<file path=docProps/thumbnail.jpeg>
</file>